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67" r:id="rId3"/>
    <p:sldId id="257" r:id="rId4"/>
    <p:sldId id="264" r:id="rId5"/>
    <p:sldId id="265" r:id="rId6"/>
    <p:sldId id="26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6D58A6-22F8-4106-8601-69CC6766E225}" v="139" dt="2023-10-15T14:47:24.0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889" autoAdjust="0"/>
  </p:normalViewPr>
  <p:slideViewPr>
    <p:cSldViewPr snapToGrid="0">
      <p:cViewPr varScale="1">
        <p:scale>
          <a:sx n="98" d="100"/>
          <a:sy n="98" d="100"/>
        </p:scale>
        <p:origin x="9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y lew" userId="b2f1bed93d38916a" providerId="LiveId" clId="{0625BE04-CD31-4E9A-96D9-C76A022F074C}"/>
    <pc:docChg chg="undo custSel addSld delSld modSld sldOrd">
      <pc:chgData name="roy lew" userId="b2f1bed93d38916a" providerId="LiveId" clId="{0625BE04-CD31-4E9A-96D9-C76A022F074C}" dt="2023-07-28T15:00:04.657" v="2987" actId="1076"/>
      <pc:docMkLst>
        <pc:docMk/>
      </pc:docMkLst>
      <pc:sldChg chg="addSp delSp modSp mod">
        <pc:chgData name="roy lew" userId="b2f1bed93d38916a" providerId="LiveId" clId="{0625BE04-CD31-4E9A-96D9-C76A022F074C}" dt="2023-07-09T15:25:43.962" v="2610" actId="1076"/>
        <pc:sldMkLst>
          <pc:docMk/>
          <pc:sldMk cId="3397731093" sldId="256"/>
        </pc:sldMkLst>
        <pc:spChg chg="add mod">
          <ac:chgData name="roy lew" userId="b2f1bed93d38916a" providerId="LiveId" clId="{0625BE04-CD31-4E9A-96D9-C76A022F074C}" dt="2023-07-04T11:33:13.858" v="231" actId="20577"/>
          <ac:spMkLst>
            <pc:docMk/>
            <pc:sldMk cId="3397731093" sldId="256"/>
            <ac:spMk id="2" creationId="{71603132-D5E1-E6E8-08C8-B7924D8E6CB0}"/>
          </ac:spMkLst>
        </pc:spChg>
        <pc:spChg chg="add mod">
          <ac:chgData name="roy lew" userId="b2f1bed93d38916a" providerId="LiveId" clId="{0625BE04-CD31-4E9A-96D9-C76A022F074C}" dt="2023-07-04T11:26:07.334" v="52" actId="1076"/>
          <ac:spMkLst>
            <pc:docMk/>
            <pc:sldMk cId="3397731093" sldId="256"/>
            <ac:spMk id="3" creationId="{5764E17B-4EDB-C4F1-68BA-8C191399510E}"/>
          </ac:spMkLst>
        </pc:spChg>
        <pc:spChg chg="mod">
          <ac:chgData name="roy lew" userId="b2f1bed93d38916a" providerId="LiveId" clId="{0625BE04-CD31-4E9A-96D9-C76A022F074C}" dt="2023-07-04T11:33:11.238" v="228" actId="20577"/>
          <ac:spMkLst>
            <pc:docMk/>
            <pc:sldMk cId="3397731093" sldId="256"/>
            <ac:spMk id="4" creationId="{F80A4D7A-F7F4-EDD1-77B5-8BA0506E96D7}"/>
          </ac:spMkLst>
        </pc:spChg>
        <pc:spChg chg="add mod">
          <ac:chgData name="roy lew" userId="b2f1bed93d38916a" providerId="LiveId" clId="{0625BE04-CD31-4E9A-96D9-C76A022F074C}" dt="2023-07-04T11:29:06.813" v="193" actId="1076"/>
          <ac:spMkLst>
            <pc:docMk/>
            <pc:sldMk cId="3397731093" sldId="256"/>
            <ac:spMk id="7" creationId="{39AE4818-CD01-CFFB-C5AC-E56321DF6A74}"/>
          </ac:spMkLst>
        </pc:spChg>
        <pc:spChg chg="add mod">
          <ac:chgData name="roy lew" userId="b2f1bed93d38916a" providerId="LiveId" clId="{0625BE04-CD31-4E9A-96D9-C76A022F074C}" dt="2023-07-04T11:33:20.024" v="235" actId="1076"/>
          <ac:spMkLst>
            <pc:docMk/>
            <pc:sldMk cId="3397731093" sldId="256"/>
            <ac:spMk id="24" creationId="{F556566E-29FE-E404-03FD-7612BFE0105D}"/>
          </ac:spMkLst>
        </pc:spChg>
        <pc:spChg chg="add mod">
          <ac:chgData name="roy lew" userId="b2f1bed93d38916a" providerId="LiveId" clId="{0625BE04-CD31-4E9A-96D9-C76A022F074C}" dt="2023-07-08T15:41:48.645" v="2569" actId="1076"/>
          <ac:spMkLst>
            <pc:docMk/>
            <pc:sldMk cId="3397731093" sldId="256"/>
            <ac:spMk id="31" creationId="{E1F90882-DD3C-FC49-B341-4EEA0F0947FD}"/>
          </ac:spMkLst>
        </pc:spChg>
        <pc:spChg chg="add mod">
          <ac:chgData name="roy lew" userId="b2f1bed93d38916a" providerId="LiveId" clId="{0625BE04-CD31-4E9A-96D9-C76A022F074C}" dt="2023-07-04T13:35:28.331" v="316" actId="1076"/>
          <ac:spMkLst>
            <pc:docMk/>
            <pc:sldMk cId="3397731093" sldId="256"/>
            <ac:spMk id="35" creationId="{545B4D72-3002-AAB0-C54F-66BCBF05BC4F}"/>
          </ac:spMkLst>
        </pc:spChg>
        <pc:spChg chg="add mod">
          <ac:chgData name="roy lew" userId="b2f1bed93d38916a" providerId="LiveId" clId="{0625BE04-CD31-4E9A-96D9-C76A022F074C}" dt="2023-07-04T14:00:06.277" v="951" actId="1076"/>
          <ac:spMkLst>
            <pc:docMk/>
            <pc:sldMk cId="3397731093" sldId="256"/>
            <ac:spMk id="37" creationId="{3585156A-FF7A-885E-E357-BA8D498E587B}"/>
          </ac:spMkLst>
        </pc:spChg>
        <pc:spChg chg="add mod">
          <ac:chgData name="roy lew" userId="b2f1bed93d38916a" providerId="LiveId" clId="{0625BE04-CD31-4E9A-96D9-C76A022F074C}" dt="2023-07-09T15:25:43.100" v="2609" actId="1076"/>
          <ac:spMkLst>
            <pc:docMk/>
            <pc:sldMk cId="3397731093" sldId="256"/>
            <ac:spMk id="39" creationId="{D800CB45-E7C7-5E7D-7704-B27BBD47C55C}"/>
          </ac:spMkLst>
        </pc:spChg>
        <pc:spChg chg="add del mod">
          <ac:chgData name="roy lew" userId="b2f1bed93d38916a" providerId="LiveId" clId="{0625BE04-CD31-4E9A-96D9-C76A022F074C}" dt="2023-07-04T13:38:20.505" v="375" actId="478"/>
          <ac:spMkLst>
            <pc:docMk/>
            <pc:sldMk cId="3397731093" sldId="256"/>
            <ac:spMk id="39" creationId="{E0E0D059-ED76-BDBD-4947-027277426D3F}"/>
          </ac:spMkLst>
        </pc:spChg>
        <pc:spChg chg="add mod">
          <ac:chgData name="roy lew" userId="b2f1bed93d38916a" providerId="LiveId" clId="{0625BE04-CD31-4E9A-96D9-C76A022F074C}" dt="2023-07-08T15:17:19.617" v="2436" actId="1076"/>
          <ac:spMkLst>
            <pc:docMk/>
            <pc:sldMk cId="3397731093" sldId="256"/>
            <ac:spMk id="43" creationId="{FF560777-65F5-EF5A-37A8-5826293833CC}"/>
          </ac:spMkLst>
        </pc:spChg>
        <pc:spChg chg="add mod">
          <ac:chgData name="roy lew" userId="b2f1bed93d38916a" providerId="LiveId" clId="{0625BE04-CD31-4E9A-96D9-C76A022F074C}" dt="2023-07-08T15:18:53.708" v="2532" actId="6549"/>
          <ac:spMkLst>
            <pc:docMk/>
            <pc:sldMk cId="3397731093" sldId="256"/>
            <ac:spMk id="44" creationId="{B772CCC7-2C7D-E383-0FB2-5D7D909607F3}"/>
          </ac:spMkLst>
        </pc:spChg>
        <pc:spChg chg="add del mod">
          <ac:chgData name="roy lew" userId="b2f1bed93d38916a" providerId="LiveId" clId="{0625BE04-CD31-4E9A-96D9-C76A022F074C}" dt="2023-07-04T13:55:59.153" v="772" actId="478"/>
          <ac:spMkLst>
            <pc:docMk/>
            <pc:sldMk cId="3397731093" sldId="256"/>
            <ac:spMk id="59" creationId="{9F5B8AB1-5CD1-7F97-B5A5-E65293565FD7}"/>
          </ac:spMkLst>
        </pc:spChg>
        <pc:spChg chg="add mod">
          <ac:chgData name="roy lew" userId="b2f1bed93d38916a" providerId="LiveId" clId="{0625BE04-CD31-4E9A-96D9-C76A022F074C}" dt="2023-07-04T14:08:57.824" v="1192" actId="1076"/>
          <ac:spMkLst>
            <pc:docMk/>
            <pc:sldMk cId="3397731093" sldId="256"/>
            <ac:spMk id="1036" creationId="{22EC89C3-C14E-4CA5-5FF0-BDE809EEA36A}"/>
          </ac:spMkLst>
        </pc:spChg>
        <pc:spChg chg="add mod">
          <ac:chgData name="roy lew" userId="b2f1bed93d38916a" providerId="LiveId" clId="{0625BE04-CD31-4E9A-96D9-C76A022F074C}" dt="2023-07-04T14:08:29.229" v="1185" actId="164"/>
          <ac:spMkLst>
            <pc:docMk/>
            <pc:sldMk cId="3397731093" sldId="256"/>
            <ac:spMk id="1043" creationId="{92DB8B06-6497-8B02-B0E4-ADB28386C4E5}"/>
          </ac:spMkLst>
        </pc:spChg>
        <pc:spChg chg="add mod">
          <ac:chgData name="roy lew" userId="b2f1bed93d38916a" providerId="LiveId" clId="{0625BE04-CD31-4E9A-96D9-C76A022F074C}" dt="2023-07-04T14:08:29.229" v="1185" actId="164"/>
          <ac:spMkLst>
            <pc:docMk/>
            <pc:sldMk cId="3397731093" sldId="256"/>
            <ac:spMk id="1044" creationId="{1A962820-F055-7950-C40C-997A6BEA666B}"/>
          </ac:spMkLst>
        </pc:spChg>
        <pc:spChg chg="add mod">
          <ac:chgData name="roy lew" userId="b2f1bed93d38916a" providerId="LiveId" clId="{0625BE04-CD31-4E9A-96D9-C76A022F074C}" dt="2023-07-04T14:08:29.229" v="1185" actId="164"/>
          <ac:spMkLst>
            <pc:docMk/>
            <pc:sldMk cId="3397731093" sldId="256"/>
            <ac:spMk id="1045" creationId="{9C24B306-6860-BB24-7790-8712BE7D4808}"/>
          </ac:spMkLst>
        </pc:spChg>
        <pc:spChg chg="add mod">
          <ac:chgData name="roy lew" userId="b2f1bed93d38916a" providerId="LiveId" clId="{0625BE04-CD31-4E9A-96D9-C76A022F074C}" dt="2023-07-04T14:13:38.877" v="1539" actId="1076"/>
          <ac:spMkLst>
            <pc:docMk/>
            <pc:sldMk cId="3397731093" sldId="256"/>
            <ac:spMk id="1046" creationId="{5B649D86-CC72-10AC-08B7-55C8282584AB}"/>
          </ac:spMkLst>
        </pc:spChg>
        <pc:spChg chg="add mod">
          <ac:chgData name="roy lew" userId="b2f1bed93d38916a" providerId="LiveId" clId="{0625BE04-CD31-4E9A-96D9-C76A022F074C}" dt="2023-07-04T14:44:50.587" v="2036" actId="14100"/>
          <ac:spMkLst>
            <pc:docMk/>
            <pc:sldMk cId="3397731093" sldId="256"/>
            <ac:spMk id="1050" creationId="{995147B0-85D1-7742-34CE-E3F832E04355}"/>
          </ac:spMkLst>
        </pc:spChg>
        <pc:spChg chg="add del">
          <ac:chgData name="roy lew" userId="b2f1bed93d38916a" providerId="LiveId" clId="{0625BE04-CD31-4E9A-96D9-C76A022F074C}" dt="2023-07-04T14:09:29.945" v="1232" actId="22"/>
          <ac:spMkLst>
            <pc:docMk/>
            <pc:sldMk cId="3397731093" sldId="256"/>
            <ac:spMk id="1052" creationId="{69614A93-A83F-0C5A-A709-2748BFEAD1B9}"/>
          </ac:spMkLst>
        </pc:spChg>
        <pc:spChg chg="add mod">
          <ac:chgData name="roy lew" userId="b2f1bed93d38916a" providerId="LiveId" clId="{0625BE04-CD31-4E9A-96D9-C76A022F074C}" dt="2023-07-04T14:09:47.290" v="1249" actId="1076"/>
          <ac:spMkLst>
            <pc:docMk/>
            <pc:sldMk cId="3397731093" sldId="256"/>
            <ac:spMk id="1053" creationId="{B127F8CF-0422-F16F-760C-F0465D638116}"/>
          </ac:spMkLst>
        </pc:spChg>
        <pc:spChg chg="add mod">
          <ac:chgData name="roy lew" userId="b2f1bed93d38916a" providerId="LiveId" clId="{0625BE04-CD31-4E9A-96D9-C76A022F074C}" dt="2023-07-04T14:13:41.444" v="1540" actId="1076"/>
          <ac:spMkLst>
            <pc:docMk/>
            <pc:sldMk cId="3397731093" sldId="256"/>
            <ac:spMk id="1054" creationId="{DA753F7E-C455-37B8-EE5E-88129573FAA3}"/>
          </ac:spMkLst>
        </pc:spChg>
        <pc:spChg chg="add mod">
          <ac:chgData name="roy lew" userId="b2f1bed93d38916a" providerId="LiveId" clId="{0625BE04-CD31-4E9A-96D9-C76A022F074C}" dt="2023-07-04T14:13:46.562" v="1542" actId="1076"/>
          <ac:spMkLst>
            <pc:docMk/>
            <pc:sldMk cId="3397731093" sldId="256"/>
            <ac:spMk id="1055" creationId="{4D242F54-D4DD-ECD0-4AB1-EA1D8C142749}"/>
          </ac:spMkLst>
        </pc:spChg>
        <pc:spChg chg="add mod">
          <ac:chgData name="roy lew" userId="b2f1bed93d38916a" providerId="LiveId" clId="{0625BE04-CD31-4E9A-96D9-C76A022F074C}" dt="2023-07-09T15:21:58.200" v="2579" actId="1076"/>
          <ac:spMkLst>
            <pc:docMk/>
            <pc:sldMk cId="3397731093" sldId="256"/>
            <ac:spMk id="1056" creationId="{C357B7DD-9801-1D87-8A90-BE843C18E188}"/>
          </ac:spMkLst>
        </pc:spChg>
        <pc:spChg chg="add mod">
          <ac:chgData name="roy lew" userId="b2f1bed93d38916a" providerId="LiveId" clId="{0625BE04-CD31-4E9A-96D9-C76A022F074C}" dt="2023-07-09T15:13:20.285" v="2570" actId="1076"/>
          <ac:spMkLst>
            <pc:docMk/>
            <pc:sldMk cId="3397731093" sldId="256"/>
            <ac:spMk id="1057" creationId="{67D72976-3BF2-9EDE-0F6C-02D0F460FEE9}"/>
          </ac:spMkLst>
        </pc:spChg>
        <pc:spChg chg="add del mod">
          <ac:chgData name="roy lew" userId="b2f1bed93d38916a" providerId="LiveId" clId="{0625BE04-CD31-4E9A-96D9-C76A022F074C}" dt="2023-07-04T14:26:13.662" v="1664" actId="478"/>
          <ac:spMkLst>
            <pc:docMk/>
            <pc:sldMk cId="3397731093" sldId="256"/>
            <ac:spMk id="1058" creationId="{3E32BBDF-4C1A-6B1B-6100-C40BBD60591D}"/>
          </ac:spMkLst>
        </pc:spChg>
        <pc:spChg chg="add mod">
          <ac:chgData name="roy lew" userId="b2f1bed93d38916a" providerId="LiveId" clId="{0625BE04-CD31-4E9A-96D9-C76A022F074C}" dt="2023-07-08T14:47:03.740" v="2434" actId="1076"/>
          <ac:spMkLst>
            <pc:docMk/>
            <pc:sldMk cId="3397731093" sldId="256"/>
            <ac:spMk id="1061" creationId="{B32F8E1B-DFB9-6F15-B642-82B06047A990}"/>
          </ac:spMkLst>
        </pc:spChg>
        <pc:spChg chg="add del mod">
          <ac:chgData name="roy lew" userId="b2f1bed93d38916a" providerId="LiveId" clId="{0625BE04-CD31-4E9A-96D9-C76A022F074C}" dt="2023-07-04T14:43:35.119" v="1924"/>
          <ac:spMkLst>
            <pc:docMk/>
            <pc:sldMk cId="3397731093" sldId="256"/>
            <ac:spMk id="1062" creationId="{BC1FDD88-3266-6C97-6DF1-0CA93E150D06}"/>
          </ac:spMkLst>
        </pc:spChg>
        <pc:spChg chg="add mod">
          <ac:chgData name="roy lew" userId="b2f1bed93d38916a" providerId="LiveId" clId="{0625BE04-CD31-4E9A-96D9-C76A022F074C}" dt="2023-07-08T14:46:55.895" v="2430" actId="1076"/>
          <ac:spMkLst>
            <pc:docMk/>
            <pc:sldMk cId="3397731093" sldId="256"/>
            <ac:spMk id="1069" creationId="{25F8A845-4D75-4F27-FD55-C39B523465F0}"/>
          </ac:spMkLst>
        </pc:spChg>
        <pc:grpChg chg="add mod">
          <ac:chgData name="roy lew" userId="b2f1bed93d38916a" providerId="LiveId" clId="{0625BE04-CD31-4E9A-96D9-C76A022F074C}" dt="2023-07-04T14:08:50.137" v="1189" actId="1076"/>
          <ac:grpSpMkLst>
            <pc:docMk/>
            <pc:sldMk cId="3397731093" sldId="256"/>
            <ac:grpSpMk id="1049" creationId="{1AB70D53-F918-5B0C-1BF3-DB2A6D2F8D89}"/>
          </ac:grpSpMkLst>
        </pc:grpChg>
        <pc:picChg chg="add mod">
          <ac:chgData name="roy lew" userId="b2f1bed93d38916a" providerId="LiveId" clId="{0625BE04-CD31-4E9A-96D9-C76A022F074C}" dt="2023-07-04T11:28:18.666" v="119" actId="1076"/>
          <ac:picMkLst>
            <pc:docMk/>
            <pc:sldMk cId="3397731093" sldId="256"/>
            <ac:picMk id="13" creationId="{67A2E1A3-3909-1886-802E-B28D56174D4C}"/>
          </ac:picMkLst>
        </pc:picChg>
        <pc:picChg chg="add mod">
          <ac:chgData name="roy lew" userId="b2f1bed93d38916a" providerId="LiveId" clId="{0625BE04-CD31-4E9A-96D9-C76A022F074C}" dt="2023-07-08T15:23:28.873" v="2536" actId="1076"/>
          <ac:picMkLst>
            <pc:docMk/>
            <pc:sldMk cId="3397731093" sldId="256"/>
            <ac:picMk id="15" creationId="{7D91056C-3262-33D3-F78D-B8BAC7CD8D86}"/>
          </ac:picMkLst>
        </pc:picChg>
        <pc:picChg chg="add mod">
          <ac:chgData name="roy lew" userId="b2f1bed93d38916a" providerId="LiveId" clId="{0625BE04-CD31-4E9A-96D9-C76A022F074C}" dt="2023-07-04T11:29:09.233" v="194" actId="1076"/>
          <ac:picMkLst>
            <pc:docMk/>
            <pc:sldMk cId="3397731093" sldId="256"/>
            <ac:picMk id="17" creationId="{ABF7A9EB-ACDC-BCD4-E62E-32219780F326}"/>
          </ac:picMkLst>
        </pc:picChg>
        <pc:picChg chg="add mod">
          <ac:chgData name="roy lew" userId="b2f1bed93d38916a" providerId="LiveId" clId="{0625BE04-CD31-4E9A-96D9-C76A022F074C}" dt="2023-07-09T15:25:40.642" v="2608" actId="1076"/>
          <ac:picMkLst>
            <pc:docMk/>
            <pc:sldMk cId="3397731093" sldId="256"/>
            <ac:picMk id="20" creationId="{9EA9DC52-216F-3247-BDED-6F44057DF197}"/>
          </ac:picMkLst>
        </pc:picChg>
        <pc:picChg chg="add mod">
          <ac:chgData name="roy lew" userId="b2f1bed93d38916a" providerId="LiveId" clId="{0625BE04-CD31-4E9A-96D9-C76A022F074C}" dt="2023-07-04T11:28:13.069" v="117" actId="1076"/>
          <ac:picMkLst>
            <pc:docMk/>
            <pc:sldMk cId="3397731093" sldId="256"/>
            <ac:picMk id="21" creationId="{6A386923-5D9B-E7F8-BF67-3E770AD35726}"/>
          </ac:picMkLst>
        </pc:picChg>
        <pc:picChg chg="add mod">
          <ac:chgData name="roy lew" userId="b2f1bed93d38916a" providerId="LiveId" clId="{0625BE04-CD31-4E9A-96D9-C76A022F074C}" dt="2023-07-04T12:27:10.653" v="248" actId="1076"/>
          <ac:picMkLst>
            <pc:docMk/>
            <pc:sldMk cId="3397731093" sldId="256"/>
            <ac:picMk id="25" creationId="{1BF81E95-08FE-4D4A-A63C-B9CE5A0B3308}"/>
          </ac:picMkLst>
        </pc:picChg>
        <pc:picChg chg="add mod">
          <ac:chgData name="roy lew" userId="b2f1bed93d38916a" providerId="LiveId" clId="{0625BE04-CD31-4E9A-96D9-C76A022F074C}" dt="2023-07-08T15:41:37.001" v="2547" actId="1076"/>
          <ac:picMkLst>
            <pc:docMk/>
            <pc:sldMk cId="3397731093" sldId="256"/>
            <ac:picMk id="27" creationId="{3C4838C2-54EB-5706-2BA1-19B73227D976}"/>
          </ac:picMkLst>
        </pc:picChg>
        <pc:picChg chg="add mod">
          <ac:chgData name="roy lew" userId="b2f1bed93d38916a" providerId="LiveId" clId="{0625BE04-CD31-4E9A-96D9-C76A022F074C}" dt="2023-07-04T12:27:09.407" v="247" actId="14100"/>
          <ac:picMkLst>
            <pc:docMk/>
            <pc:sldMk cId="3397731093" sldId="256"/>
            <ac:picMk id="29" creationId="{522CBBBB-909A-FD7F-4306-3C84DDA61A26}"/>
          </ac:picMkLst>
        </pc:picChg>
        <pc:picChg chg="add mod">
          <ac:chgData name="roy lew" userId="b2f1bed93d38916a" providerId="LiveId" clId="{0625BE04-CD31-4E9A-96D9-C76A022F074C}" dt="2023-07-04T13:35:33.046" v="318" actId="1076"/>
          <ac:picMkLst>
            <pc:docMk/>
            <pc:sldMk cId="3397731093" sldId="256"/>
            <ac:picMk id="33" creationId="{F05FA5E1-9C8B-C2E7-FACF-5AD7068C2250}"/>
          </ac:picMkLst>
        </pc:picChg>
        <pc:picChg chg="add mod">
          <ac:chgData name="roy lew" userId="b2f1bed93d38916a" providerId="LiveId" clId="{0625BE04-CD31-4E9A-96D9-C76A022F074C}" dt="2023-07-09T15:25:43.962" v="2610" actId="1076"/>
          <ac:picMkLst>
            <pc:docMk/>
            <pc:sldMk cId="3397731093" sldId="256"/>
            <ac:picMk id="59" creationId="{E1CB06E3-A80C-7CB7-7574-93D8B7091556}"/>
          </ac:picMkLst>
        </pc:picChg>
        <pc:picChg chg="add del mod">
          <ac:chgData name="roy lew" userId="b2f1bed93d38916a" providerId="LiveId" clId="{0625BE04-CD31-4E9A-96D9-C76A022F074C}" dt="2023-07-04T13:55:45.486" v="768"/>
          <ac:picMkLst>
            <pc:docMk/>
            <pc:sldMk cId="3397731093" sldId="256"/>
            <ac:picMk id="63" creationId="{3484F809-52F8-3A5F-433F-CF36182FAFFB}"/>
          </ac:picMkLst>
        </pc:picChg>
        <pc:picChg chg="add mod ord">
          <ac:chgData name="roy lew" userId="b2f1bed93d38916a" providerId="LiveId" clId="{0625BE04-CD31-4E9A-96D9-C76A022F074C}" dt="2023-07-08T15:17:58.075" v="2445" actId="1076"/>
          <ac:picMkLst>
            <pc:docMk/>
            <pc:sldMk cId="3397731093" sldId="256"/>
            <ac:picMk id="1032" creationId="{33C75E14-C9E0-B43F-69CB-5FB363C79015}"/>
          </ac:picMkLst>
        </pc:picChg>
        <pc:picChg chg="add mod ord">
          <ac:chgData name="roy lew" userId="b2f1bed93d38916a" providerId="LiveId" clId="{0625BE04-CD31-4E9A-96D9-C76A022F074C}" dt="2023-07-04T14:08:55.267" v="1191" actId="1076"/>
          <ac:picMkLst>
            <pc:docMk/>
            <pc:sldMk cId="3397731093" sldId="256"/>
            <ac:picMk id="1042" creationId="{717AFD68-075F-C647-7A77-97EB34182916}"/>
          </ac:picMkLst>
        </pc:picChg>
        <pc:picChg chg="add mod">
          <ac:chgData name="roy lew" userId="b2f1bed93d38916a" providerId="LiveId" clId="{0625BE04-CD31-4E9A-96D9-C76A022F074C}" dt="2023-07-04T14:13:43.253" v="1541" actId="1076"/>
          <ac:picMkLst>
            <pc:docMk/>
            <pc:sldMk cId="3397731093" sldId="256"/>
            <ac:picMk id="1048" creationId="{1C2836CB-581E-05C6-4042-716B5E0A2851}"/>
          </ac:picMkLst>
        </pc:picChg>
        <pc:picChg chg="add mod">
          <ac:chgData name="roy lew" userId="b2f1bed93d38916a" providerId="LiveId" clId="{0625BE04-CD31-4E9A-96D9-C76A022F074C}" dt="2023-07-08T14:46:53.379" v="2428" actId="1076"/>
          <ac:picMkLst>
            <pc:docMk/>
            <pc:sldMk cId="3397731093" sldId="256"/>
            <ac:picMk id="1060" creationId="{05DFB5EA-E2D0-3DF6-39B5-B49CF829529C}"/>
          </ac:picMkLst>
        </pc:picChg>
        <pc:picChg chg="add mod">
          <ac:chgData name="roy lew" userId="b2f1bed93d38916a" providerId="LiveId" clId="{0625BE04-CD31-4E9A-96D9-C76A022F074C}" dt="2023-07-08T14:46:58.297" v="2432" actId="1076"/>
          <ac:picMkLst>
            <pc:docMk/>
            <pc:sldMk cId="3397731093" sldId="256"/>
            <ac:picMk id="1064" creationId="{95AFDF8F-33D3-0F97-D672-03D44244D401}"/>
          </ac:picMkLst>
        </pc:picChg>
        <pc:picChg chg="add mod">
          <ac:chgData name="roy lew" userId="b2f1bed93d38916a" providerId="LiveId" clId="{0625BE04-CD31-4E9A-96D9-C76A022F074C}" dt="2023-07-08T14:46:57.112" v="2431" actId="1076"/>
          <ac:picMkLst>
            <pc:docMk/>
            <pc:sldMk cId="3397731093" sldId="256"/>
            <ac:picMk id="1066" creationId="{1012AD52-1EE7-04A7-26ED-10974CA8EA4D}"/>
          </ac:picMkLst>
        </pc:picChg>
        <pc:picChg chg="add mod">
          <ac:chgData name="roy lew" userId="b2f1bed93d38916a" providerId="LiveId" clId="{0625BE04-CD31-4E9A-96D9-C76A022F074C}" dt="2023-07-08T14:46:54.531" v="2429" actId="1076"/>
          <ac:picMkLst>
            <pc:docMk/>
            <pc:sldMk cId="3397731093" sldId="256"/>
            <ac:picMk id="1068" creationId="{91108A1F-EC98-D009-E2C2-4A34F549EED4}"/>
          </ac:picMkLst>
        </pc:picChg>
      </pc:sldChg>
      <pc:sldChg chg="addSp delSp modSp new mod">
        <pc:chgData name="roy lew" userId="b2f1bed93d38916a" providerId="LiveId" clId="{0625BE04-CD31-4E9A-96D9-C76A022F074C}" dt="2023-07-28T15:00:04.657" v="2987" actId="1076"/>
        <pc:sldMkLst>
          <pc:docMk/>
          <pc:sldMk cId="3390348241" sldId="257"/>
        </pc:sldMkLst>
        <pc:spChg chg="mod">
          <ac:chgData name="roy lew" userId="b2f1bed93d38916a" providerId="LiveId" clId="{0625BE04-CD31-4E9A-96D9-C76A022F074C}" dt="2023-07-13T12:27:45.130" v="2641" actId="1076"/>
          <ac:spMkLst>
            <pc:docMk/>
            <pc:sldMk cId="3390348241" sldId="257"/>
            <ac:spMk id="2" creationId="{40031C7D-631C-C7C4-C90F-FA5AAF0B3B63}"/>
          </ac:spMkLst>
        </pc:spChg>
        <pc:spChg chg="del">
          <ac:chgData name="roy lew" userId="b2f1bed93d38916a" providerId="LiveId" clId="{0625BE04-CD31-4E9A-96D9-C76A022F074C}" dt="2023-07-06T10:10:55.142" v="2284" actId="478"/>
          <ac:spMkLst>
            <pc:docMk/>
            <pc:sldMk cId="3390348241" sldId="257"/>
            <ac:spMk id="2" creationId="{9135B1E8-9411-599F-145C-27B54F924F6E}"/>
          </ac:spMkLst>
        </pc:spChg>
        <pc:spChg chg="del">
          <ac:chgData name="roy lew" userId="b2f1bed93d38916a" providerId="LiveId" clId="{0625BE04-CD31-4E9A-96D9-C76A022F074C}" dt="2023-07-06T10:10:55.142" v="2284" actId="478"/>
          <ac:spMkLst>
            <pc:docMk/>
            <pc:sldMk cId="3390348241" sldId="257"/>
            <ac:spMk id="3" creationId="{845645D1-84C8-A8D4-F73B-80D6E7D305D8}"/>
          </ac:spMkLst>
        </pc:spChg>
        <pc:spChg chg="add mod">
          <ac:chgData name="roy lew" userId="b2f1bed93d38916a" providerId="LiveId" clId="{0625BE04-CD31-4E9A-96D9-C76A022F074C}" dt="2023-07-13T12:26:19.521" v="2640" actId="1076"/>
          <ac:spMkLst>
            <pc:docMk/>
            <pc:sldMk cId="3390348241" sldId="257"/>
            <ac:spMk id="11" creationId="{879F41B8-2F98-6C88-9D81-1887EDFB622F}"/>
          </ac:spMkLst>
        </pc:spChg>
        <pc:spChg chg="mod">
          <ac:chgData name="roy lew" userId="b2f1bed93d38916a" providerId="LiveId" clId="{0625BE04-CD31-4E9A-96D9-C76A022F074C}" dt="2023-07-08T15:23:48.610" v="2541" actId="1076"/>
          <ac:spMkLst>
            <pc:docMk/>
            <pc:sldMk cId="3390348241" sldId="257"/>
            <ac:spMk id="15" creationId="{478CBB9B-FE89-1482-790A-B0DB28FC05FA}"/>
          </ac:spMkLst>
        </pc:spChg>
        <pc:spChg chg="add mod">
          <ac:chgData name="roy lew" userId="b2f1bed93d38916a" providerId="LiveId" clId="{0625BE04-CD31-4E9A-96D9-C76A022F074C}" dt="2023-07-13T13:30:17.618" v="2750" actId="20577"/>
          <ac:spMkLst>
            <pc:docMk/>
            <pc:sldMk cId="3390348241" sldId="257"/>
            <ac:spMk id="16" creationId="{536D5CB6-CEAA-09A1-E1F9-FE6BF41D6E97}"/>
          </ac:spMkLst>
        </pc:spChg>
        <pc:spChg chg="add mod">
          <ac:chgData name="roy lew" userId="b2f1bed93d38916a" providerId="LiveId" clId="{0625BE04-CD31-4E9A-96D9-C76A022F074C}" dt="2023-07-13T13:29:11.762" v="2716" actId="14100"/>
          <ac:spMkLst>
            <pc:docMk/>
            <pc:sldMk cId="3390348241" sldId="257"/>
            <ac:spMk id="17" creationId="{48D0576A-E7E1-9051-4984-2019ED3E6D08}"/>
          </ac:spMkLst>
        </pc:spChg>
        <pc:spChg chg="add mod">
          <ac:chgData name="roy lew" userId="b2f1bed93d38916a" providerId="LiveId" clId="{0625BE04-CD31-4E9A-96D9-C76A022F074C}" dt="2023-07-13T13:26:59.214" v="2694" actId="1076"/>
          <ac:spMkLst>
            <pc:docMk/>
            <pc:sldMk cId="3390348241" sldId="257"/>
            <ac:spMk id="18" creationId="{B48F7A7F-731E-A565-DCCD-2446FA6E2A52}"/>
          </ac:spMkLst>
        </pc:spChg>
        <pc:spChg chg="add mod">
          <ac:chgData name="roy lew" userId="b2f1bed93d38916a" providerId="LiveId" clId="{0625BE04-CD31-4E9A-96D9-C76A022F074C}" dt="2023-07-28T14:59:55.190" v="2984" actId="1076"/>
          <ac:spMkLst>
            <pc:docMk/>
            <pc:sldMk cId="3390348241" sldId="257"/>
            <ac:spMk id="27" creationId="{A9D9D169-F3B9-F253-7498-FA1C4B355A52}"/>
          </ac:spMkLst>
        </pc:spChg>
        <pc:spChg chg="add mod">
          <ac:chgData name="roy lew" userId="b2f1bed93d38916a" providerId="LiveId" clId="{0625BE04-CD31-4E9A-96D9-C76A022F074C}" dt="2023-07-28T15:00:00.839" v="2985" actId="1076"/>
          <ac:spMkLst>
            <pc:docMk/>
            <pc:sldMk cId="3390348241" sldId="257"/>
            <ac:spMk id="31" creationId="{9C705BBA-54D7-0BDD-2014-5D41CDDE73EA}"/>
          </ac:spMkLst>
        </pc:spChg>
        <pc:spChg chg="add del">
          <ac:chgData name="roy lew" userId="b2f1bed93d38916a" providerId="LiveId" clId="{0625BE04-CD31-4E9A-96D9-C76A022F074C}" dt="2023-07-28T14:45:48.890" v="2860" actId="22"/>
          <ac:spMkLst>
            <pc:docMk/>
            <pc:sldMk cId="3390348241" sldId="257"/>
            <ac:spMk id="36" creationId="{8C6D1EC0-A851-73B5-22E9-09F715B88585}"/>
          </ac:spMkLst>
        </pc:spChg>
        <pc:spChg chg="add mod">
          <ac:chgData name="roy lew" userId="b2f1bed93d38916a" providerId="LiveId" clId="{0625BE04-CD31-4E9A-96D9-C76A022F074C}" dt="2023-07-28T15:00:00.839" v="2985" actId="1076"/>
          <ac:spMkLst>
            <pc:docMk/>
            <pc:sldMk cId="3390348241" sldId="257"/>
            <ac:spMk id="37" creationId="{9689426D-D79F-5C4C-AD12-EC13C75E7C6B}"/>
          </ac:spMkLst>
        </pc:spChg>
        <pc:spChg chg="add del mod">
          <ac:chgData name="roy lew" userId="b2f1bed93d38916a" providerId="LiveId" clId="{0625BE04-CD31-4E9A-96D9-C76A022F074C}" dt="2023-07-28T14:46:18.313" v="2871"/>
          <ac:spMkLst>
            <pc:docMk/>
            <pc:sldMk cId="3390348241" sldId="257"/>
            <ac:spMk id="38" creationId="{7F1E1647-FD6D-DD04-7567-F12643C1A276}"/>
          </ac:spMkLst>
        </pc:spChg>
        <pc:spChg chg="mod">
          <ac:chgData name="roy lew" userId="b2f1bed93d38916a" providerId="LiveId" clId="{0625BE04-CD31-4E9A-96D9-C76A022F074C}" dt="2023-07-28T14:41:11.260" v="2835" actId="1076"/>
          <ac:spMkLst>
            <pc:docMk/>
            <pc:sldMk cId="3390348241" sldId="257"/>
            <ac:spMk id="39" creationId="{43FD244B-9B43-CD0B-A01E-D5B7F59C9809}"/>
          </ac:spMkLst>
        </pc:spChg>
        <pc:spChg chg="add mod">
          <ac:chgData name="roy lew" userId="b2f1bed93d38916a" providerId="LiveId" clId="{0625BE04-CD31-4E9A-96D9-C76A022F074C}" dt="2023-07-28T15:00:00.839" v="2985" actId="1076"/>
          <ac:spMkLst>
            <pc:docMk/>
            <pc:sldMk cId="3390348241" sldId="257"/>
            <ac:spMk id="42" creationId="{1055162E-6DA0-60AC-BA7B-93DF1F1BCAA5}"/>
          </ac:spMkLst>
        </pc:spChg>
        <pc:spChg chg="add mod">
          <ac:chgData name="roy lew" userId="b2f1bed93d38916a" providerId="LiveId" clId="{0625BE04-CD31-4E9A-96D9-C76A022F074C}" dt="2023-07-28T15:00:00.839" v="2985" actId="1076"/>
          <ac:spMkLst>
            <pc:docMk/>
            <pc:sldMk cId="3390348241" sldId="257"/>
            <ac:spMk id="45" creationId="{6F9E1D45-0D56-1FA0-ECA2-7FD10A9EF89A}"/>
          </ac:spMkLst>
        </pc:spChg>
        <pc:spChg chg="add del mod">
          <ac:chgData name="roy lew" userId="b2f1bed93d38916a" providerId="LiveId" clId="{0625BE04-CD31-4E9A-96D9-C76A022F074C}" dt="2023-07-28T14:46:56.475" v="2884"/>
          <ac:spMkLst>
            <pc:docMk/>
            <pc:sldMk cId="3390348241" sldId="257"/>
            <ac:spMk id="46" creationId="{A191F611-A6F3-2348-A8D9-B098D096553E}"/>
          </ac:spMkLst>
        </pc:spChg>
        <pc:spChg chg="add del mod">
          <ac:chgData name="roy lew" userId="b2f1bed93d38916a" providerId="LiveId" clId="{0625BE04-CD31-4E9A-96D9-C76A022F074C}" dt="2023-07-28T14:46:56.475" v="2884"/>
          <ac:spMkLst>
            <pc:docMk/>
            <pc:sldMk cId="3390348241" sldId="257"/>
            <ac:spMk id="47" creationId="{0E5F0E7E-5FDE-7B34-0C3D-57257A877252}"/>
          </ac:spMkLst>
        </pc:spChg>
        <pc:spChg chg="add del mod">
          <ac:chgData name="roy lew" userId="b2f1bed93d38916a" providerId="LiveId" clId="{0625BE04-CD31-4E9A-96D9-C76A022F074C}" dt="2023-07-28T14:46:56.475" v="2884"/>
          <ac:spMkLst>
            <pc:docMk/>
            <pc:sldMk cId="3390348241" sldId="257"/>
            <ac:spMk id="48" creationId="{C2A53228-22E1-0B1B-EF20-0C000436721B}"/>
          </ac:spMkLst>
        </pc:spChg>
        <pc:spChg chg="add del mod">
          <ac:chgData name="roy lew" userId="b2f1bed93d38916a" providerId="LiveId" clId="{0625BE04-CD31-4E9A-96D9-C76A022F074C}" dt="2023-07-28T14:46:56.475" v="2884"/>
          <ac:spMkLst>
            <pc:docMk/>
            <pc:sldMk cId="3390348241" sldId="257"/>
            <ac:spMk id="49" creationId="{C52C1E66-125C-6D70-C382-915F9ACD4128}"/>
          </ac:spMkLst>
        </pc:spChg>
        <pc:spChg chg="add mod">
          <ac:chgData name="roy lew" userId="b2f1bed93d38916a" providerId="LiveId" clId="{0625BE04-CD31-4E9A-96D9-C76A022F074C}" dt="2023-07-28T15:00:02.364" v="2986" actId="1076"/>
          <ac:spMkLst>
            <pc:docMk/>
            <pc:sldMk cId="3390348241" sldId="257"/>
            <ac:spMk id="50" creationId="{3897A5E2-E566-62DD-7B72-27681FBA7AB6}"/>
          </ac:spMkLst>
        </pc:spChg>
        <pc:spChg chg="add mod">
          <ac:chgData name="roy lew" userId="b2f1bed93d38916a" providerId="LiveId" clId="{0625BE04-CD31-4E9A-96D9-C76A022F074C}" dt="2023-07-28T15:00:04.657" v="2987" actId="1076"/>
          <ac:spMkLst>
            <pc:docMk/>
            <pc:sldMk cId="3390348241" sldId="257"/>
            <ac:spMk id="51" creationId="{E8459FED-1E44-1FA0-1049-C3FDC6F103E5}"/>
          </ac:spMkLst>
        </pc:spChg>
        <pc:spChg chg="add del">
          <ac:chgData name="roy lew" userId="b2f1bed93d38916a" providerId="LiveId" clId="{0625BE04-CD31-4E9A-96D9-C76A022F074C}" dt="2023-07-28T14:47:23.032" v="2901" actId="22"/>
          <ac:spMkLst>
            <pc:docMk/>
            <pc:sldMk cId="3390348241" sldId="257"/>
            <ac:spMk id="53" creationId="{DAECCCB7-DAA0-EF58-973C-7A664D8AB427}"/>
          </ac:spMkLst>
        </pc:spChg>
        <pc:spChg chg="add mod">
          <ac:chgData name="roy lew" userId="b2f1bed93d38916a" providerId="LiveId" clId="{0625BE04-CD31-4E9A-96D9-C76A022F074C}" dt="2023-07-28T15:00:00.839" v="2985" actId="1076"/>
          <ac:spMkLst>
            <pc:docMk/>
            <pc:sldMk cId="3390348241" sldId="257"/>
            <ac:spMk id="54" creationId="{815E91FA-6C12-BBAD-F6E6-D158F50BFBA9}"/>
          </ac:spMkLst>
        </pc:spChg>
        <pc:graphicFrameChg chg="mod ord modGraphic">
          <ac:chgData name="roy lew" userId="b2f1bed93d38916a" providerId="LiveId" clId="{0625BE04-CD31-4E9A-96D9-C76A022F074C}" dt="2023-07-28T14:59:50.958" v="2983" actId="20577"/>
          <ac:graphicFrameMkLst>
            <pc:docMk/>
            <pc:sldMk cId="3390348241" sldId="257"/>
            <ac:graphicFrameMk id="40" creationId="{8C173977-C772-BF6A-42F2-65E38482E3C9}"/>
          </ac:graphicFrameMkLst>
        </pc:graphicFrameChg>
        <pc:picChg chg="add mod">
          <ac:chgData name="roy lew" userId="b2f1bed93d38916a" providerId="LiveId" clId="{0625BE04-CD31-4E9A-96D9-C76A022F074C}" dt="2023-07-06T11:11:54.880" v="2293" actId="14100"/>
          <ac:picMkLst>
            <pc:docMk/>
            <pc:sldMk cId="3390348241" sldId="257"/>
            <ac:picMk id="3" creationId="{5A14ADB5-9114-FDA4-D9DE-3182FF3D4A04}"/>
          </ac:picMkLst>
        </pc:picChg>
        <pc:picChg chg="add mod">
          <ac:chgData name="roy lew" userId="b2f1bed93d38916a" providerId="LiveId" clId="{0625BE04-CD31-4E9A-96D9-C76A022F074C}" dt="2023-07-06T12:12:36.263" v="2300" actId="1076"/>
          <ac:picMkLst>
            <pc:docMk/>
            <pc:sldMk cId="3390348241" sldId="257"/>
            <ac:picMk id="4" creationId="{50052B5F-F849-42D5-7B26-C62208B204FD}"/>
          </ac:picMkLst>
        </pc:picChg>
        <pc:picChg chg="add mod">
          <ac:chgData name="roy lew" userId="b2f1bed93d38916a" providerId="LiveId" clId="{0625BE04-CD31-4E9A-96D9-C76A022F074C}" dt="2023-07-06T10:11:12.488" v="2288" actId="1076"/>
          <ac:picMkLst>
            <pc:docMk/>
            <pc:sldMk cId="3390348241" sldId="257"/>
            <ac:picMk id="5" creationId="{4C1163D9-FDDB-0DD2-B331-A46A35522118}"/>
          </ac:picMkLst>
        </pc:picChg>
        <pc:picChg chg="mod">
          <ac:chgData name="roy lew" userId="b2f1bed93d38916a" providerId="LiveId" clId="{0625BE04-CD31-4E9A-96D9-C76A022F074C}" dt="2023-07-08T15:23:35.234" v="2537" actId="29295"/>
          <ac:picMkLst>
            <pc:docMk/>
            <pc:sldMk cId="3390348241" sldId="257"/>
            <ac:picMk id="7" creationId="{722239D6-2EF7-FB0A-7084-C1ABF395192C}"/>
          </ac:picMkLst>
        </pc:picChg>
        <pc:picChg chg="add mod">
          <ac:chgData name="roy lew" userId="b2f1bed93d38916a" providerId="LiveId" clId="{0625BE04-CD31-4E9A-96D9-C76A022F074C}" dt="2023-07-13T12:26:15.633" v="2639" actId="1076"/>
          <ac:picMkLst>
            <pc:docMk/>
            <pc:sldMk cId="3390348241" sldId="257"/>
            <ac:picMk id="9" creationId="{220DF70B-1810-2B81-3452-9FC83A3F46EF}"/>
          </ac:picMkLst>
        </pc:picChg>
        <pc:picChg chg="mod">
          <ac:chgData name="roy lew" userId="b2f1bed93d38916a" providerId="LiveId" clId="{0625BE04-CD31-4E9A-96D9-C76A022F074C}" dt="2023-07-08T15:23:45.774" v="2540" actId="29295"/>
          <ac:picMkLst>
            <pc:docMk/>
            <pc:sldMk cId="3390348241" sldId="257"/>
            <ac:picMk id="10" creationId="{8CAFFA66-CA44-A447-5519-57BA86BAFB01}"/>
          </ac:picMkLst>
        </pc:picChg>
        <pc:picChg chg="mod">
          <ac:chgData name="roy lew" userId="b2f1bed93d38916a" providerId="LiveId" clId="{0625BE04-CD31-4E9A-96D9-C76A022F074C}" dt="2023-07-08T15:23:41.697" v="2538" actId="29295"/>
          <ac:picMkLst>
            <pc:docMk/>
            <pc:sldMk cId="3390348241" sldId="257"/>
            <ac:picMk id="12" creationId="{01AE7F9D-725C-50BC-E93C-4E296CC2C867}"/>
          </ac:picMkLst>
        </pc:picChg>
        <pc:picChg chg="add mod">
          <ac:chgData name="roy lew" userId="b2f1bed93d38916a" providerId="LiveId" clId="{0625BE04-CD31-4E9A-96D9-C76A022F074C}" dt="2023-07-13T13:16:15.347" v="2666" actId="1076"/>
          <ac:picMkLst>
            <pc:docMk/>
            <pc:sldMk cId="3390348241" sldId="257"/>
            <ac:picMk id="14" creationId="{D81AC67F-5FA3-36B6-EBDC-5A5FAA776736}"/>
          </ac:picMkLst>
        </pc:picChg>
        <pc:picChg chg="add mod">
          <ac:chgData name="roy lew" userId="b2f1bed93d38916a" providerId="LiveId" clId="{0625BE04-CD31-4E9A-96D9-C76A022F074C}" dt="2023-07-13T14:36:05.619" v="2756" actId="29295"/>
          <ac:picMkLst>
            <pc:docMk/>
            <pc:sldMk cId="3390348241" sldId="257"/>
            <ac:picMk id="20" creationId="{6376D81B-9950-21D4-9D68-E63A2D4978F3}"/>
          </ac:picMkLst>
        </pc:picChg>
        <pc:picChg chg="add del">
          <ac:chgData name="roy lew" userId="b2f1bed93d38916a" providerId="LiveId" clId="{0625BE04-CD31-4E9A-96D9-C76A022F074C}" dt="2023-07-28T14:40:41.430" v="2812" actId="22"/>
          <ac:picMkLst>
            <pc:docMk/>
            <pc:sldMk cId="3390348241" sldId="257"/>
            <ac:picMk id="22" creationId="{BCC077FB-9A81-AB5C-DD13-67E8BF223E7A}"/>
          </ac:picMkLst>
        </pc:picChg>
      </pc:sldChg>
      <pc:sldChg chg="delSp modSp new del mod ord">
        <pc:chgData name="roy lew" userId="b2f1bed93d38916a" providerId="LiveId" clId="{0625BE04-CD31-4E9A-96D9-C76A022F074C}" dt="2023-07-09T15:25:45.629" v="2611" actId="47"/>
        <pc:sldMkLst>
          <pc:docMk/>
          <pc:sldMk cId="2917819596" sldId="258"/>
        </pc:sldMkLst>
        <pc:spChg chg="del">
          <ac:chgData name="roy lew" userId="b2f1bed93d38916a" providerId="LiveId" clId="{0625BE04-CD31-4E9A-96D9-C76A022F074C}" dt="2023-07-09T15:13:26.153" v="2575" actId="478"/>
          <ac:spMkLst>
            <pc:docMk/>
            <pc:sldMk cId="2917819596" sldId="258"/>
            <ac:spMk id="2" creationId="{E864900A-8E1C-E8FB-2084-E1F42309C2D3}"/>
          </ac:spMkLst>
        </pc:spChg>
        <pc:spChg chg="del mod">
          <ac:chgData name="roy lew" userId="b2f1bed93d38916a" providerId="LiveId" clId="{0625BE04-CD31-4E9A-96D9-C76A022F074C}" dt="2023-07-09T15:13:26.153" v="2575" actId="478"/>
          <ac:spMkLst>
            <pc:docMk/>
            <pc:sldMk cId="2917819596" sldId="258"/>
            <ac:spMk id="3" creationId="{693E79F9-BCA5-E3D6-7E76-82E74E2422DB}"/>
          </ac:spMkLst>
        </pc:spChg>
      </pc:sldChg>
    </pc:docChg>
  </pc:docChgLst>
  <pc:docChgLst>
    <pc:chgData name="roy" userId="b2f1bed93d38916a" providerId="LiveId" clId="{2707EF2A-0630-4D9E-9F9B-7F6F27285F94}"/>
    <pc:docChg chg="undo custSel addSld delSld modSld">
      <pc:chgData name="roy" userId="b2f1bed93d38916a" providerId="LiveId" clId="{2707EF2A-0630-4D9E-9F9B-7F6F27285F94}" dt="2023-09-16T03:51:08.377" v="6084" actId="20577"/>
      <pc:docMkLst>
        <pc:docMk/>
      </pc:docMkLst>
      <pc:sldChg chg="addSp delSp modSp mod">
        <pc:chgData name="roy" userId="b2f1bed93d38916a" providerId="LiveId" clId="{2707EF2A-0630-4D9E-9F9B-7F6F27285F94}" dt="2023-08-19T05:06:26.603" v="4866" actId="1076"/>
        <pc:sldMkLst>
          <pc:docMk/>
          <pc:sldMk cId="3397731093" sldId="256"/>
        </pc:sldMkLst>
        <pc:spChg chg="add del mod">
          <ac:chgData name="roy" userId="b2f1bed93d38916a" providerId="LiveId" clId="{2707EF2A-0630-4D9E-9F9B-7F6F27285F94}" dt="2023-08-19T03:45:45.521" v="4652"/>
          <ac:spMkLst>
            <pc:docMk/>
            <pc:sldMk cId="3397731093" sldId="256"/>
            <ac:spMk id="63" creationId="{4186BCDD-4CF8-A0CA-1F6B-F6E8062CDE32}"/>
          </ac:spMkLst>
        </pc:spChg>
        <pc:spChg chg="add mod">
          <ac:chgData name="roy" userId="b2f1bed93d38916a" providerId="LiveId" clId="{2707EF2A-0630-4D9E-9F9B-7F6F27285F94}" dt="2023-08-19T05:06:25.073" v="4865" actId="207"/>
          <ac:spMkLst>
            <pc:docMk/>
            <pc:sldMk cId="3397731093" sldId="256"/>
            <ac:spMk id="1027" creationId="{7AD61A42-3E41-9949-D347-FF17165207BD}"/>
          </ac:spMkLst>
        </pc:spChg>
        <pc:spChg chg="add mod">
          <ac:chgData name="roy" userId="b2f1bed93d38916a" providerId="LiveId" clId="{2707EF2A-0630-4D9E-9F9B-7F6F27285F94}" dt="2023-08-19T05:05:41.013" v="4860" actId="207"/>
          <ac:spMkLst>
            <pc:docMk/>
            <pc:sldMk cId="3397731093" sldId="256"/>
            <ac:spMk id="1041" creationId="{E0886EA0-76AF-4FB4-372E-54DF9FA93109}"/>
          </ac:spMkLst>
        </pc:spChg>
        <pc:spChg chg="mod">
          <ac:chgData name="roy" userId="b2f1bed93d38916a" providerId="LiveId" clId="{2707EF2A-0630-4D9E-9F9B-7F6F27285F94}" dt="2023-08-19T03:46:04.318" v="4731" actId="20577"/>
          <ac:spMkLst>
            <pc:docMk/>
            <pc:sldMk cId="3397731093" sldId="256"/>
            <ac:spMk id="1057" creationId="{67D72976-3BF2-9EDE-0F6C-02D0F460FEE9}"/>
          </ac:spMkLst>
        </pc:spChg>
        <pc:picChg chg="add mod">
          <ac:chgData name="roy" userId="b2f1bed93d38916a" providerId="LiveId" clId="{2707EF2A-0630-4D9E-9F9B-7F6F27285F94}" dt="2023-07-22T01:31:28.124" v="1962" actId="1076"/>
          <ac:picMkLst>
            <pc:docMk/>
            <pc:sldMk cId="3397731093" sldId="256"/>
            <ac:picMk id="9" creationId="{0E366C03-F554-FB33-569C-868131BB13A7}"/>
          </ac:picMkLst>
        </pc:picChg>
        <pc:picChg chg="mod">
          <ac:chgData name="roy" userId="b2f1bed93d38916a" providerId="LiveId" clId="{2707EF2A-0630-4D9E-9F9B-7F6F27285F94}" dt="2023-07-22T01:50:12.016" v="2410" actId="14100"/>
          <ac:picMkLst>
            <pc:docMk/>
            <pc:sldMk cId="3397731093" sldId="256"/>
            <ac:picMk id="18" creationId="{D63B6426-F3C9-6AA7-6870-A22A1EF15148}"/>
          </ac:picMkLst>
        </pc:picChg>
        <pc:picChg chg="mod">
          <ac:chgData name="roy" userId="b2f1bed93d38916a" providerId="LiveId" clId="{2707EF2A-0630-4D9E-9F9B-7F6F27285F94}" dt="2023-07-15T06:22:03.114" v="1752" actId="14100"/>
          <ac:picMkLst>
            <pc:docMk/>
            <pc:sldMk cId="3397731093" sldId="256"/>
            <ac:picMk id="36" creationId="{4B087292-DFE6-FC56-26A0-15AB1B2D711F}"/>
          </ac:picMkLst>
        </pc:picChg>
        <pc:picChg chg="mod">
          <ac:chgData name="roy" userId="b2f1bed93d38916a" providerId="LiveId" clId="{2707EF2A-0630-4D9E-9F9B-7F6F27285F94}" dt="2023-07-22T02:38:55.345" v="2696" actId="14100"/>
          <ac:picMkLst>
            <pc:docMk/>
            <pc:sldMk cId="3397731093" sldId="256"/>
            <ac:picMk id="1028" creationId="{9180D8F1-140A-9E40-4F2E-EAD5AC8ADF72}"/>
          </ac:picMkLst>
        </pc:picChg>
        <pc:picChg chg="mod">
          <ac:chgData name="roy" userId="b2f1bed93d38916a" providerId="LiveId" clId="{2707EF2A-0630-4D9E-9F9B-7F6F27285F94}" dt="2023-08-19T05:06:26.603" v="4866" actId="1076"/>
          <ac:picMkLst>
            <pc:docMk/>
            <pc:sldMk cId="3397731093" sldId="256"/>
            <ac:picMk id="1068" creationId="{91108A1F-EC98-D009-E2C2-4A34F549EED4}"/>
          </ac:picMkLst>
        </pc:picChg>
      </pc:sldChg>
      <pc:sldChg chg="addSp delSp modSp mod">
        <pc:chgData name="roy" userId="b2f1bed93d38916a" providerId="LiveId" clId="{2707EF2A-0630-4D9E-9F9B-7F6F27285F94}" dt="2023-09-02T01:35:25.848" v="5050" actId="20577"/>
        <pc:sldMkLst>
          <pc:docMk/>
          <pc:sldMk cId="3390348241" sldId="257"/>
        </pc:sldMkLst>
        <pc:spChg chg="add mod">
          <ac:chgData name="roy" userId="b2f1bed93d38916a" providerId="LiveId" clId="{2707EF2A-0630-4D9E-9F9B-7F6F27285F94}" dt="2023-07-15T03:01:23.173" v="1390" actId="20577"/>
          <ac:spMkLst>
            <pc:docMk/>
            <pc:sldMk cId="3390348241" sldId="257"/>
            <ac:spMk id="2" creationId="{40031C7D-631C-C7C4-C90F-FA5AAF0B3B63}"/>
          </ac:spMkLst>
        </pc:spChg>
        <pc:spChg chg="add mod">
          <ac:chgData name="roy" userId="b2f1bed93d38916a" providerId="LiveId" clId="{2707EF2A-0630-4D9E-9F9B-7F6F27285F94}" dt="2023-07-15T01:21:59.675" v="945" actId="1076"/>
          <ac:spMkLst>
            <pc:docMk/>
            <pc:sldMk cId="3390348241" sldId="257"/>
            <ac:spMk id="6" creationId="{A0FAD699-4C22-2F7F-862D-FFBB7800E294}"/>
          </ac:spMkLst>
        </pc:spChg>
        <pc:spChg chg="add mod">
          <ac:chgData name="roy" userId="b2f1bed93d38916a" providerId="LiveId" clId="{2707EF2A-0630-4D9E-9F9B-7F6F27285F94}" dt="2023-07-08T06:30:10.713" v="535" actId="20577"/>
          <ac:spMkLst>
            <pc:docMk/>
            <pc:sldMk cId="3390348241" sldId="257"/>
            <ac:spMk id="8" creationId="{3685D883-663A-E0DA-A704-AFBE4D996FD6}"/>
          </ac:spMkLst>
        </pc:spChg>
        <pc:spChg chg="add mod">
          <ac:chgData name="roy" userId="b2f1bed93d38916a" providerId="LiveId" clId="{2707EF2A-0630-4D9E-9F9B-7F6F27285F94}" dt="2023-07-15T03:01:22.504" v="1384" actId="20577"/>
          <ac:spMkLst>
            <pc:docMk/>
            <pc:sldMk cId="3390348241" sldId="257"/>
            <ac:spMk id="13" creationId="{537E662A-C4AC-EA3B-0560-95CDD28E2BC1}"/>
          </ac:spMkLst>
        </pc:spChg>
        <pc:spChg chg="add mod">
          <ac:chgData name="roy" userId="b2f1bed93d38916a" providerId="LiveId" clId="{2707EF2A-0630-4D9E-9F9B-7F6F27285F94}" dt="2023-07-08T07:13:59.267" v="892" actId="20577"/>
          <ac:spMkLst>
            <pc:docMk/>
            <pc:sldMk cId="3390348241" sldId="257"/>
            <ac:spMk id="15" creationId="{478CBB9B-FE89-1482-790A-B0DB28FC05FA}"/>
          </ac:spMkLst>
        </pc:spChg>
        <pc:spChg chg="mod">
          <ac:chgData name="roy" userId="b2f1bed93d38916a" providerId="LiveId" clId="{2707EF2A-0630-4D9E-9F9B-7F6F27285F94}" dt="2023-07-15T05:40:26.591" v="1646" actId="6549"/>
          <ac:spMkLst>
            <pc:docMk/>
            <pc:sldMk cId="3390348241" sldId="257"/>
            <ac:spMk id="16" creationId="{536D5CB6-CEAA-09A1-E1F9-FE6BF41D6E97}"/>
          </ac:spMkLst>
        </pc:spChg>
        <pc:spChg chg="mod">
          <ac:chgData name="roy" userId="b2f1bed93d38916a" providerId="LiveId" clId="{2707EF2A-0630-4D9E-9F9B-7F6F27285F94}" dt="2023-07-15T05:40:34.284" v="1670" actId="20577"/>
          <ac:spMkLst>
            <pc:docMk/>
            <pc:sldMk cId="3390348241" sldId="257"/>
            <ac:spMk id="17" creationId="{48D0576A-E7E1-9051-4984-2019ED3E6D08}"/>
          </ac:spMkLst>
        </pc:spChg>
        <pc:spChg chg="add mod">
          <ac:chgData name="roy" userId="b2f1bed93d38916a" providerId="LiveId" clId="{2707EF2A-0630-4D9E-9F9B-7F6F27285F94}" dt="2023-09-02T01:34:39.693" v="4988" actId="1076"/>
          <ac:spMkLst>
            <pc:docMk/>
            <pc:sldMk cId="3390348241" sldId="257"/>
            <ac:spMk id="19" creationId="{B8449D83-872D-6DA8-30D9-936B09A6AB77}"/>
          </ac:spMkLst>
        </pc:spChg>
        <pc:spChg chg="add del mod">
          <ac:chgData name="roy" userId="b2f1bed93d38916a" providerId="LiveId" clId="{2707EF2A-0630-4D9E-9F9B-7F6F27285F94}" dt="2023-07-29T01:27:38.357" v="4060"/>
          <ac:spMkLst>
            <pc:docMk/>
            <pc:sldMk cId="3390348241" sldId="257"/>
            <ac:spMk id="22" creationId="{C97B5F68-0A53-DE61-F74C-4880F837B2AC}"/>
          </ac:spMkLst>
        </pc:spChg>
        <pc:spChg chg="add del mod">
          <ac:chgData name="roy" userId="b2f1bed93d38916a" providerId="LiveId" clId="{2707EF2A-0630-4D9E-9F9B-7F6F27285F94}" dt="2023-08-19T03:29:32.468" v="4530" actId="478"/>
          <ac:spMkLst>
            <pc:docMk/>
            <pc:sldMk cId="3390348241" sldId="257"/>
            <ac:spMk id="22" creationId="{EFE8074B-39E5-9AB0-2F34-3C33661FCC2E}"/>
          </ac:spMkLst>
        </pc:spChg>
        <pc:spChg chg="add mod">
          <ac:chgData name="roy" userId="b2f1bed93d38916a" providerId="LiveId" clId="{2707EF2A-0630-4D9E-9F9B-7F6F27285F94}" dt="2023-07-15T05:33:34.642" v="1504" actId="20577"/>
          <ac:spMkLst>
            <pc:docMk/>
            <pc:sldMk cId="3390348241" sldId="257"/>
            <ac:spMk id="24" creationId="{C7C0BE10-9ACC-1E34-6632-FB4990472C21}"/>
          </ac:spMkLst>
        </pc:spChg>
        <pc:spChg chg="add mod">
          <ac:chgData name="roy" userId="b2f1bed93d38916a" providerId="LiveId" clId="{2707EF2A-0630-4D9E-9F9B-7F6F27285F94}" dt="2023-07-22T01:53:29.487" v="2428" actId="1076"/>
          <ac:spMkLst>
            <pc:docMk/>
            <pc:sldMk cId="3390348241" sldId="257"/>
            <ac:spMk id="25" creationId="{C59D74FD-A88C-3C1F-CC2D-C68A9AB29408}"/>
          </ac:spMkLst>
        </pc:spChg>
        <pc:spChg chg="add mod">
          <ac:chgData name="roy" userId="b2f1bed93d38916a" providerId="LiveId" clId="{2707EF2A-0630-4D9E-9F9B-7F6F27285F94}" dt="2023-07-22T01:53:27.296" v="2427" actId="1076"/>
          <ac:spMkLst>
            <pc:docMk/>
            <pc:sldMk cId="3390348241" sldId="257"/>
            <ac:spMk id="26" creationId="{F4FF9999-59F9-1170-2699-552B855EC856}"/>
          </ac:spMkLst>
        </pc:spChg>
        <pc:spChg chg="mod">
          <ac:chgData name="roy" userId="b2f1bed93d38916a" providerId="LiveId" clId="{2707EF2A-0630-4D9E-9F9B-7F6F27285F94}" dt="2023-07-29T01:28:28.777" v="4154" actId="1076"/>
          <ac:spMkLst>
            <pc:docMk/>
            <pc:sldMk cId="3390348241" sldId="257"/>
            <ac:spMk id="27" creationId="{A9D9D169-F3B9-F253-7498-FA1C4B355A52}"/>
          </ac:spMkLst>
        </pc:spChg>
        <pc:spChg chg="add mod">
          <ac:chgData name="roy" userId="b2f1bed93d38916a" providerId="LiveId" clId="{2707EF2A-0630-4D9E-9F9B-7F6F27285F94}" dt="2023-07-15T06:14:34.524" v="1750" actId="1076"/>
          <ac:spMkLst>
            <pc:docMk/>
            <pc:sldMk cId="3390348241" sldId="257"/>
            <ac:spMk id="29" creationId="{719F12FE-3B15-A5B3-4079-25C0B0D8DE87}"/>
          </ac:spMkLst>
        </pc:spChg>
        <pc:spChg chg="add del mod">
          <ac:chgData name="roy" userId="b2f1bed93d38916a" providerId="LiveId" clId="{2707EF2A-0630-4D9E-9F9B-7F6F27285F94}" dt="2023-07-22T01:44:39.458" v="2309" actId="478"/>
          <ac:spMkLst>
            <pc:docMk/>
            <pc:sldMk cId="3390348241" sldId="257"/>
            <ac:spMk id="31" creationId="{FE30C869-92FC-AAF3-8ABA-9822D0371D67}"/>
          </ac:spMkLst>
        </pc:spChg>
        <pc:spChg chg="add del mod">
          <ac:chgData name="roy" userId="b2f1bed93d38916a" providerId="LiveId" clId="{2707EF2A-0630-4D9E-9F9B-7F6F27285F94}" dt="2023-07-29T01:36:40.523" v="4269" actId="478"/>
          <ac:spMkLst>
            <pc:docMk/>
            <pc:sldMk cId="3390348241" sldId="257"/>
            <ac:spMk id="32" creationId="{3D3B24B6-193C-D628-3EDC-F0036D1F3B9D}"/>
          </ac:spMkLst>
        </pc:spChg>
        <pc:spChg chg="add del mod">
          <ac:chgData name="roy" userId="b2f1bed93d38916a" providerId="LiveId" clId="{2707EF2A-0630-4D9E-9F9B-7F6F27285F94}" dt="2023-07-22T01:44:37.357" v="2308" actId="478"/>
          <ac:spMkLst>
            <pc:docMk/>
            <pc:sldMk cId="3390348241" sldId="257"/>
            <ac:spMk id="32" creationId="{AEE1FDEF-3E8C-EAE7-E60E-16DACF6E2005}"/>
          </ac:spMkLst>
        </pc:spChg>
        <pc:spChg chg="add mod">
          <ac:chgData name="roy" userId="b2f1bed93d38916a" providerId="LiveId" clId="{2707EF2A-0630-4D9E-9F9B-7F6F27285F94}" dt="2023-09-02T01:35:25.848" v="5050" actId="20577"/>
          <ac:spMkLst>
            <pc:docMk/>
            <pc:sldMk cId="3390348241" sldId="257"/>
            <ac:spMk id="32" creationId="{E69756BA-3CDE-9BB9-19B8-F43E15A7472F}"/>
          </ac:spMkLst>
        </pc:spChg>
        <pc:spChg chg="add mod">
          <ac:chgData name="roy" userId="b2f1bed93d38916a" providerId="LiveId" clId="{2707EF2A-0630-4D9E-9F9B-7F6F27285F94}" dt="2023-07-22T02:03:00.136" v="2694" actId="1076"/>
          <ac:spMkLst>
            <pc:docMk/>
            <pc:sldMk cId="3390348241" sldId="257"/>
            <ac:spMk id="35" creationId="{5EB0DCE5-968C-CB9F-B9EC-058E21CD4A2B}"/>
          </ac:spMkLst>
        </pc:spChg>
        <pc:spChg chg="add del mod">
          <ac:chgData name="roy" userId="b2f1bed93d38916a" providerId="LiveId" clId="{2707EF2A-0630-4D9E-9F9B-7F6F27285F94}" dt="2023-07-22T03:49:19.509" v="2732"/>
          <ac:spMkLst>
            <pc:docMk/>
            <pc:sldMk cId="3390348241" sldId="257"/>
            <ac:spMk id="36" creationId="{83DE7C62-E2E0-6057-FF92-83939A74E00A}"/>
          </ac:spMkLst>
        </pc:spChg>
        <pc:spChg chg="add mod">
          <ac:chgData name="roy" userId="b2f1bed93d38916a" providerId="LiveId" clId="{2707EF2A-0630-4D9E-9F9B-7F6F27285F94}" dt="2023-07-29T07:49:00.234" v="4516" actId="115"/>
          <ac:spMkLst>
            <pc:docMk/>
            <pc:sldMk cId="3390348241" sldId="257"/>
            <ac:spMk id="36" creationId="{F8188D29-DBFF-5DB3-3CD6-65F2815E0C1C}"/>
          </ac:spMkLst>
        </pc:spChg>
        <pc:spChg chg="add del mod">
          <ac:chgData name="roy" userId="b2f1bed93d38916a" providerId="LiveId" clId="{2707EF2A-0630-4D9E-9F9B-7F6F27285F94}" dt="2023-07-22T08:09:03.906" v="3229" actId="478"/>
          <ac:spMkLst>
            <pc:docMk/>
            <pc:sldMk cId="3390348241" sldId="257"/>
            <ac:spMk id="38" creationId="{0A8FB9A2-99C7-E8CA-B1C1-B5BAC244D30C}"/>
          </ac:spMkLst>
        </pc:spChg>
        <pc:spChg chg="add mod">
          <ac:chgData name="roy" userId="b2f1bed93d38916a" providerId="LiveId" clId="{2707EF2A-0630-4D9E-9F9B-7F6F27285F94}" dt="2023-09-02T01:35:09.150" v="4992" actId="1076"/>
          <ac:spMkLst>
            <pc:docMk/>
            <pc:sldMk cId="3390348241" sldId="257"/>
            <ac:spMk id="39" creationId="{43FD244B-9B43-CD0B-A01E-D5B7F59C9809}"/>
          </ac:spMkLst>
        </pc:spChg>
        <pc:spChg chg="add mod">
          <ac:chgData name="roy" userId="b2f1bed93d38916a" providerId="LiveId" clId="{2707EF2A-0630-4D9E-9F9B-7F6F27285F94}" dt="2023-07-22T08:08:37.089" v="3218" actId="1076"/>
          <ac:spMkLst>
            <pc:docMk/>
            <pc:sldMk cId="3390348241" sldId="257"/>
            <ac:spMk id="41" creationId="{1AEC28DE-BE32-D3D2-7DE4-4D2EC122ACB1}"/>
          </ac:spMkLst>
        </pc:spChg>
        <pc:spChg chg="add mod">
          <ac:chgData name="roy" userId="b2f1bed93d38916a" providerId="LiveId" clId="{2707EF2A-0630-4D9E-9F9B-7F6F27285F94}" dt="2023-07-29T01:30:15.436" v="4180" actId="20577"/>
          <ac:spMkLst>
            <pc:docMk/>
            <pc:sldMk cId="3390348241" sldId="257"/>
            <ac:spMk id="44" creationId="{14DEBC28-2814-0911-B188-D5798170E7A8}"/>
          </ac:spMkLst>
        </pc:spChg>
        <pc:spChg chg="add mod">
          <ac:chgData name="roy" userId="b2f1bed93d38916a" providerId="LiveId" clId="{2707EF2A-0630-4D9E-9F9B-7F6F27285F94}" dt="2023-07-29T07:49:54.514" v="4524" actId="115"/>
          <ac:spMkLst>
            <pc:docMk/>
            <pc:sldMk cId="3390348241" sldId="257"/>
            <ac:spMk id="47" creationId="{7E8BE6F5-7DFC-BC3C-9B52-C37A928D8237}"/>
          </ac:spMkLst>
        </pc:spChg>
        <pc:graphicFrameChg chg="add mod ord modGraphic">
          <ac:chgData name="roy" userId="b2f1bed93d38916a" providerId="LiveId" clId="{2707EF2A-0630-4D9E-9F9B-7F6F27285F94}" dt="2023-07-29T07:48:50.195" v="4514" actId="115"/>
          <ac:graphicFrameMkLst>
            <pc:docMk/>
            <pc:sldMk cId="3390348241" sldId="257"/>
            <ac:graphicFrameMk id="33" creationId="{2EBF18D7-7419-A545-5C30-97B1142DC920}"/>
          </ac:graphicFrameMkLst>
        </pc:graphicFrameChg>
        <pc:graphicFrameChg chg="add del mod modGraphic">
          <ac:chgData name="roy" userId="b2f1bed93d38916a" providerId="LiveId" clId="{2707EF2A-0630-4D9E-9F9B-7F6F27285F94}" dt="2023-07-29T02:46:10.963" v="4508" actId="14734"/>
          <ac:graphicFrameMkLst>
            <pc:docMk/>
            <pc:sldMk cId="3390348241" sldId="257"/>
            <ac:graphicFrameMk id="40" creationId="{8C173977-C772-BF6A-42F2-65E38482E3C9}"/>
          </ac:graphicFrameMkLst>
        </pc:graphicFrameChg>
        <pc:picChg chg="mod">
          <ac:chgData name="roy" userId="b2f1bed93d38916a" providerId="LiveId" clId="{2707EF2A-0630-4D9E-9F9B-7F6F27285F94}" dt="2023-07-08T06:30:19.574" v="539" actId="1076"/>
          <ac:picMkLst>
            <pc:docMk/>
            <pc:sldMk cId="3390348241" sldId="257"/>
            <ac:picMk id="3" creationId="{5A14ADB5-9114-FDA4-D9DE-3182FF3D4A04}"/>
          </ac:picMkLst>
        </pc:picChg>
        <pc:picChg chg="mod">
          <ac:chgData name="roy" userId="b2f1bed93d38916a" providerId="LiveId" clId="{2707EF2A-0630-4D9E-9F9B-7F6F27285F94}" dt="2023-07-08T06:30:21.412" v="540" actId="1076"/>
          <ac:picMkLst>
            <pc:docMk/>
            <pc:sldMk cId="3390348241" sldId="257"/>
            <ac:picMk id="4" creationId="{50052B5F-F849-42D5-7B26-C62208B204FD}"/>
          </ac:picMkLst>
        </pc:picChg>
        <pc:picChg chg="mod">
          <ac:chgData name="roy" userId="b2f1bed93d38916a" providerId="LiveId" clId="{2707EF2A-0630-4D9E-9F9B-7F6F27285F94}" dt="2023-07-08T06:30:17.851" v="538" actId="1076"/>
          <ac:picMkLst>
            <pc:docMk/>
            <pc:sldMk cId="3390348241" sldId="257"/>
            <ac:picMk id="5" creationId="{4C1163D9-FDDB-0DD2-B331-A46A35522118}"/>
          </ac:picMkLst>
        </pc:picChg>
        <pc:picChg chg="add mod">
          <ac:chgData name="roy" userId="b2f1bed93d38916a" providerId="LiveId" clId="{2707EF2A-0630-4D9E-9F9B-7F6F27285F94}" dt="2023-07-08T06:30:15.314" v="536" actId="1076"/>
          <ac:picMkLst>
            <pc:docMk/>
            <pc:sldMk cId="3390348241" sldId="257"/>
            <ac:picMk id="7" creationId="{722239D6-2EF7-FB0A-7084-C1ABF395192C}"/>
          </ac:picMkLst>
        </pc:picChg>
        <pc:picChg chg="add mod">
          <ac:chgData name="roy" userId="b2f1bed93d38916a" providerId="LiveId" clId="{2707EF2A-0630-4D9E-9F9B-7F6F27285F94}" dt="2023-07-08T06:34:53.437" v="547" actId="1076"/>
          <ac:picMkLst>
            <pc:docMk/>
            <pc:sldMk cId="3390348241" sldId="257"/>
            <ac:picMk id="10" creationId="{8CAFFA66-CA44-A447-5519-57BA86BAFB01}"/>
          </ac:picMkLst>
        </pc:picChg>
        <pc:picChg chg="add mod">
          <ac:chgData name="roy" userId="b2f1bed93d38916a" providerId="LiveId" clId="{2707EF2A-0630-4D9E-9F9B-7F6F27285F94}" dt="2023-07-08T06:34:50.199" v="545" actId="1076"/>
          <ac:picMkLst>
            <pc:docMk/>
            <pc:sldMk cId="3390348241" sldId="257"/>
            <ac:picMk id="12" creationId="{01AE7F9D-725C-50BC-E93C-4E296CC2C867}"/>
          </ac:picMkLst>
        </pc:picChg>
        <pc:picChg chg="mod">
          <ac:chgData name="roy" userId="b2f1bed93d38916a" providerId="LiveId" clId="{2707EF2A-0630-4D9E-9F9B-7F6F27285F94}" dt="2023-07-15T05:40:37.265" v="1671" actId="1076"/>
          <ac:picMkLst>
            <pc:docMk/>
            <pc:sldMk cId="3390348241" sldId="257"/>
            <ac:picMk id="14" creationId="{D81AC67F-5FA3-36B6-EBDC-5A5FAA776736}"/>
          </ac:picMkLst>
        </pc:picChg>
        <pc:picChg chg="add del">
          <ac:chgData name="roy" userId="b2f1bed93d38916a" providerId="LiveId" clId="{2707EF2A-0630-4D9E-9F9B-7F6F27285F94}" dt="2023-07-08T06:54:36.883" v="549" actId="22"/>
          <ac:picMkLst>
            <pc:docMk/>
            <pc:sldMk cId="3390348241" sldId="257"/>
            <ac:picMk id="14" creationId="{E1209D43-B104-1D65-4DAB-76466CD4125A}"/>
          </ac:picMkLst>
        </pc:picChg>
        <pc:picChg chg="add mod">
          <ac:chgData name="roy" userId="b2f1bed93d38916a" providerId="LiveId" clId="{2707EF2A-0630-4D9E-9F9B-7F6F27285F94}" dt="2023-07-15T05:33:05.047" v="1402" actId="1076"/>
          <ac:picMkLst>
            <pc:docMk/>
            <pc:sldMk cId="3390348241" sldId="257"/>
            <ac:picMk id="21" creationId="{4D50110A-8D5C-36BE-47EA-EEAA8D9B4DE7}"/>
          </ac:picMkLst>
        </pc:picChg>
        <pc:picChg chg="add del mod">
          <ac:chgData name="roy" userId="b2f1bed93d38916a" providerId="LiveId" clId="{2707EF2A-0630-4D9E-9F9B-7F6F27285F94}" dt="2023-07-22T01:50:23.566" v="2411" actId="21"/>
          <ac:picMkLst>
            <pc:docMk/>
            <pc:sldMk cId="3390348241" sldId="257"/>
            <ac:picMk id="22" creationId="{6F732C7B-F290-14A4-683F-5B1A3364DAFA}"/>
          </ac:picMkLst>
        </pc:picChg>
        <pc:picChg chg="add mod">
          <ac:chgData name="roy" userId="b2f1bed93d38916a" providerId="LiveId" clId="{2707EF2A-0630-4D9E-9F9B-7F6F27285F94}" dt="2023-07-15T08:45:19.194" v="1757" actId="1076"/>
          <ac:picMkLst>
            <pc:docMk/>
            <pc:sldMk cId="3390348241" sldId="257"/>
            <ac:picMk id="23" creationId="{ED24FBA0-C6DC-BC04-3759-AD4AF936EFFC}"/>
          </ac:picMkLst>
        </pc:picChg>
        <pc:picChg chg="add mod">
          <ac:chgData name="roy" userId="b2f1bed93d38916a" providerId="LiveId" clId="{2707EF2A-0630-4D9E-9F9B-7F6F27285F94}" dt="2023-07-15T05:49:50.473" v="1706" actId="1076"/>
          <ac:picMkLst>
            <pc:docMk/>
            <pc:sldMk cId="3390348241" sldId="257"/>
            <ac:picMk id="28" creationId="{BC0E14AB-8859-63AB-AE98-BBBE0A9F4CC1}"/>
          </ac:picMkLst>
        </pc:picChg>
        <pc:picChg chg="add mod">
          <ac:chgData name="roy" userId="b2f1bed93d38916a" providerId="LiveId" clId="{2707EF2A-0630-4D9E-9F9B-7F6F27285F94}" dt="2023-07-22T02:48:20.585" v="2727" actId="1076"/>
          <ac:picMkLst>
            <pc:docMk/>
            <pc:sldMk cId="3390348241" sldId="257"/>
            <ac:picMk id="30" creationId="{BD00FFBC-72DE-599F-A47A-82BE52600B84}"/>
          </ac:picMkLst>
        </pc:picChg>
        <pc:picChg chg="add mod">
          <ac:chgData name="roy" userId="b2f1bed93d38916a" providerId="LiveId" clId="{2707EF2A-0630-4D9E-9F9B-7F6F27285F94}" dt="2023-07-22T02:48:21.615" v="2728" actId="1076"/>
          <ac:picMkLst>
            <pc:docMk/>
            <pc:sldMk cId="3390348241" sldId="257"/>
            <ac:picMk id="34" creationId="{D8AA631B-A658-EFFB-7CB2-C23BF10C83BC}"/>
          </ac:picMkLst>
        </pc:picChg>
        <pc:picChg chg="add mod">
          <ac:chgData name="roy" userId="b2f1bed93d38916a" providerId="LiveId" clId="{2707EF2A-0630-4D9E-9F9B-7F6F27285F94}" dt="2023-07-22T08:19:31.293" v="3663" actId="1076"/>
          <ac:picMkLst>
            <pc:docMk/>
            <pc:sldMk cId="3390348241" sldId="257"/>
            <ac:picMk id="43" creationId="{44B221F0-383F-84FB-AA53-758E2B863B15}"/>
          </ac:picMkLst>
        </pc:picChg>
        <pc:picChg chg="add mod">
          <ac:chgData name="roy" userId="b2f1bed93d38916a" providerId="LiveId" clId="{2707EF2A-0630-4D9E-9F9B-7F6F27285F94}" dt="2023-07-29T06:23:58.290" v="4513" actId="1076"/>
          <ac:picMkLst>
            <pc:docMk/>
            <pc:sldMk cId="3390348241" sldId="257"/>
            <ac:picMk id="46" creationId="{E1D738A7-1AB5-E49E-A4ED-C82B98420AE5}"/>
          </ac:picMkLst>
        </pc:picChg>
        <pc:picChg chg="add del mod">
          <ac:chgData name="roy" userId="b2f1bed93d38916a" providerId="LiveId" clId="{2707EF2A-0630-4D9E-9F9B-7F6F27285F94}" dt="2023-07-22T01:32:45.617" v="1964" actId="478"/>
          <ac:picMkLst>
            <pc:docMk/>
            <pc:sldMk cId="3390348241" sldId="257"/>
            <ac:picMk id="1026" creationId="{C854FEE1-838D-6A98-3DEA-D2E2A3C2E178}"/>
          </ac:picMkLst>
        </pc:picChg>
        <pc:picChg chg="add del mod">
          <ac:chgData name="roy" userId="b2f1bed93d38916a" providerId="LiveId" clId="{2707EF2A-0630-4D9E-9F9B-7F6F27285F94}" dt="2023-07-22T01:33:26.187" v="1974" actId="478"/>
          <ac:picMkLst>
            <pc:docMk/>
            <pc:sldMk cId="3390348241" sldId="257"/>
            <ac:picMk id="1028" creationId="{6F51E4E0-673B-61BB-A9F2-846A219587FF}"/>
          </ac:picMkLst>
        </pc:picChg>
        <pc:picChg chg="add del">
          <ac:chgData name="roy" userId="b2f1bed93d38916a" providerId="LiveId" clId="{2707EF2A-0630-4D9E-9F9B-7F6F27285F94}" dt="2023-07-22T01:33:26.187" v="1974" actId="478"/>
          <ac:picMkLst>
            <pc:docMk/>
            <pc:sldMk cId="3390348241" sldId="257"/>
            <ac:picMk id="1030" creationId="{CF3A299E-CFCB-AFCA-9442-F623FB06B42F}"/>
          </ac:picMkLst>
        </pc:picChg>
      </pc:sldChg>
      <pc:sldChg chg="addSp delSp modSp new del mod">
        <pc:chgData name="roy" userId="b2f1bed93d38916a" providerId="LiveId" clId="{2707EF2A-0630-4D9E-9F9B-7F6F27285F94}" dt="2023-09-16T01:48:53.551" v="5474" actId="47"/>
        <pc:sldMkLst>
          <pc:docMk/>
          <pc:sldMk cId="1016276305" sldId="258"/>
        </pc:sldMkLst>
        <pc:spChg chg="del">
          <ac:chgData name="roy" userId="b2f1bed93d38916a" providerId="LiveId" clId="{2707EF2A-0630-4D9E-9F9B-7F6F27285F94}" dt="2023-09-16T01:44:29.029" v="5387" actId="478"/>
          <ac:spMkLst>
            <pc:docMk/>
            <pc:sldMk cId="1016276305" sldId="258"/>
            <ac:spMk id="2" creationId="{51EC325B-8010-9FF8-ECC9-9CBD74C12C81}"/>
          </ac:spMkLst>
        </pc:spChg>
        <pc:spChg chg="del">
          <ac:chgData name="roy" userId="b2f1bed93d38916a" providerId="LiveId" clId="{2707EF2A-0630-4D9E-9F9B-7F6F27285F94}" dt="2023-09-09T01:25:27.911" v="5052" actId="478"/>
          <ac:spMkLst>
            <pc:docMk/>
            <pc:sldMk cId="1016276305" sldId="258"/>
            <ac:spMk id="2" creationId="{AE4973E9-F851-87B3-39E4-F6976C50ED40}"/>
          </ac:spMkLst>
        </pc:spChg>
        <pc:spChg chg="del">
          <ac:chgData name="roy" userId="b2f1bed93d38916a" providerId="LiveId" clId="{2707EF2A-0630-4D9E-9F9B-7F6F27285F94}" dt="2023-09-09T01:25:27.911" v="5052" actId="478"/>
          <ac:spMkLst>
            <pc:docMk/>
            <pc:sldMk cId="1016276305" sldId="258"/>
            <ac:spMk id="3" creationId="{376A0CF3-10AD-D526-E1C2-CDED51A82F45}"/>
          </ac:spMkLst>
        </pc:spChg>
        <pc:spChg chg="add del mod">
          <ac:chgData name="roy" userId="b2f1bed93d38916a" providerId="LiveId" clId="{2707EF2A-0630-4D9E-9F9B-7F6F27285F94}" dt="2023-09-16T01:44:26.860" v="5386" actId="478"/>
          <ac:spMkLst>
            <pc:docMk/>
            <pc:sldMk cId="1016276305" sldId="258"/>
            <ac:spMk id="4" creationId="{80DBCC62-DAF3-526F-86AD-B19D974E0427}"/>
          </ac:spMkLst>
        </pc:spChg>
        <pc:picChg chg="add del mod">
          <ac:chgData name="roy" userId="b2f1bed93d38916a" providerId="LiveId" clId="{2707EF2A-0630-4D9E-9F9B-7F6F27285F94}" dt="2023-09-16T01:44:26.860" v="5386" actId="478"/>
          <ac:picMkLst>
            <pc:docMk/>
            <pc:sldMk cId="1016276305" sldId="258"/>
            <ac:picMk id="6" creationId="{C12B6168-6727-7DD0-8051-51C0A226D9B0}"/>
          </ac:picMkLst>
        </pc:picChg>
      </pc:sldChg>
      <pc:sldChg chg="del">
        <pc:chgData name="roy" userId="b2f1bed93d38916a" providerId="LiveId" clId="{2707EF2A-0630-4D9E-9F9B-7F6F27285F94}" dt="2023-09-16T01:43:09.805" v="5384" actId="47"/>
        <pc:sldMkLst>
          <pc:docMk/>
          <pc:sldMk cId="235712378" sldId="259"/>
        </pc:sldMkLst>
      </pc:sldChg>
      <pc:sldChg chg="addSp delSp modSp add mod">
        <pc:chgData name="roy" userId="b2f1bed93d38916a" providerId="LiveId" clId="{2707EF2A-0630-4D9E-9F9B-7F6F27285F94}" dt="2023-09-16T01:48:30.770" v="5473" actId="1076"/>
        <pc:sldMkLst>
          <pc:docMk/>
          <pc:sldMk cId="3465089293" sldId="264"/>
        </pc:sldMkLst>
        <pc:spChg chg="mod">
          <ac:chgData name="roy" userId="b2f1bed93d38916a" providerId="LiveId" clId="{2707EF2A-0630-4D9E-9F9B-7F6F27285F94}" dt="2023-09-16T01:47:55.402" v="5457" actId="1076"/>
          <ac:spMkLst>
            <pc:docMk/>
            <pc:sldMk cId="3465089293" sldId="264"/>
            <ac:spMk id="3" creationId="{B77E66B4-416B-EF19-90E9-97CD0888BA80}"/>
          </ac:spMkLst>
        </pc:spChg>
        <pc:spChg chg="mod">
          <ac:chgData name="roy" userId="b2f1bed93d38916a" providerId="LiveId" clId="{2707EF2A-0630-4D9E-9F9B-7F6F27285F94}" dt="2023-09-16T01:47:58.610" v="5458" actId="1076"/>
          <ac:spMkLst>
            <pc:docMk/>
            <pc:sldMk cId="3465089293" sldId="264"/>
            <ac:spMk id="6" creationId="{956D98BB-D12C-1446-6E1C-987AB4685AB9}"/>
          </ac:spMkLst>
        </pc:spChg>
        <pc:spChg chg="mod">
          <ac:chgData name="roy" userId="b2f1bed93d38916a" providerId="LiveId" clId="{2707EF2A-0630-4D9E-9F9B-7F6F27285F94}" dt="2023-09-16T01:48:02.482" v="5459" actId="1076"/>
          <ac:spMkLst>
            <pc:docMk/>
            <pc:sldMk cId="3465089293" sldId="264"/>
            <ac:spMk id="8" creationId="{934A943F-8534-3C2D-EEC5-6BC028ED3D5A}"/>
          </ac:spMkLst>
        </pc:spChg>
        <pc:spChg chg="mod">
          <ac:chgData name="roy" userId="b2f1bed93d38916a" providerId="LiveId" clId="{2707EF2A-0630-4D9E-9F9B-7F6F27285F94}" dt="2023-09-16T01:45:35.112" v="5427"/>
          <ac:spMkLst>
            <pc:docMk/>
            <pc:sldMk cId="3465089293" sldId="264"/>
            <ac:spMk id="27" creationId="{3C83E38D-C3CE-E1F5-69D8-1D42EE71BB13}"/>
          </ac:spMkLst>
        </pc:spChg>
        <pc:grpChg chg="add mod">
          <ac:chgData name="roy" userId="b2f1bed93d38916a" providerId="LiveId" clId="{2707EF2A-0630-4D9E-9F9B-7F6F27285F94}" dt="2023-09-16T01:48:30.770" v="5473" actId="1076"/>
          <ac:grpSpMkLst>
            <pc:docMk/>
            <pc:sldMk cId="3465089293" sldId="264"/>
            <ac:grpSpMk id="23" creationId="{940B8B80-CEAB-CB12-C881-0970D52A087D}"/>
          </ac:grpSpMkLst>
        </pc:grpChg>
        <pc:graphicFrameChg chg="modGraphic">
          <ac:chgData name="roy" userId="b2f1bed93d38916a" providerId="LiveId" clId="{2707EF2A-0630-4D9E-9F9B-7F6F27285F94}" dt="2023-09-16T01:48:07.020" v="5467" actId="20577"/>
          <ac:graphicFrameMkLst>
            <pc:docMk/>
            <pc:sldMk cId="3465089293" sldId="264"/>
            <ac:graphicFrameMk id="4" creationId="{DA60DB49-05C8-5B95-35D6-59EBC88FCC4E}"/>
          </ac:graphicFrameMkLst>
        </pc:graphicFrameChg>
        <pc:graphicFrameChg chg="add del mod modGraphic">
          <ac:chgData name="roy" userId="b2f1bed93d38916a" providerId="LiveId" clId="{2707EF2A-0630-4D9E-9F9B-7F6F27285F94}" dt="2023-09-16T01:45:34.932" v="5426" actId="478"/>
          <ac:graphicFrameMkLst>
            <pc:docMk/>
            <pc:sldMk cId="3465089293" sldId="264"/>
            <ac:graphicFrameMk id="15" creationId="{4D0E3212-7F4F-C5C0-91C6-BBD02667CDBE}"/>
          </ac:graphicFrameMkLst>
        </pc:graphicFrameChg>
        <pc:graphicFrameChg chg="add mod modGraphic">
          <ac:chgData name="roy" userId="b2f1bed93d38916a" providerId="LiveId" clId="{2707EF2A-0630-4D9E-9F9B-7F6F27285F94}" dt="2023-09-16T01:48:30.770" v="5473" actId="1076"/>
          <ac:graphicFrameMkLst>
            <pc:docMk/>
            <pc:sldMk cId="3465089293" sldId="264"/>
            <ac:graphicFrameMk id="21" creationId="{D3373C9E-D72C-4304-0979-777796DE1500}"/>
          </ac:graphicFrameMkLst>
        </pc:graphicFrameChg>
        <pc:graphicFrameChg chg="add mod modGraphic">
          <ac:chgData name="roy" userId="b2f1bed93d38916a" providerId="LiveId" clId="{2707EF2A-0630-4D9E-9F9B-7F6F27285F94}" dt="2023-09-16T01:48:19.410" v="5470" actId="1076"/>
          <ac:graphicFrameMkLst>
            <pc:docMk/>
            <pc:sldMk cId="3465089293" sldId="264"/>
            <ac:graphicFrameMk id="29" creationId="{C1A6AECC-A5B3-CA3E-8B7D-922AE69448B5}"/>
          </ac:graphicFrameMkLst>
        </pc:graphicFrameChg>
        <pc:picChg chg="mod">
          <ac:chgData name="roy" userId="b2f1bed93d38916a" providerId="LiveId" clId="{2707EF2A-0630-4D9E-9F9B-7F6F27285F94}" dt="2023-09-16T01:48:13.620" v="5469" actId="1076"/>
          <ac:picMkLst>
            <pc:docMk/>
            <pc:sldMk cId="3465089293" sldId="264"/>
            <ac:picMk id="5" creationId="{5D8145D9-CD65-862C-6FFE-07C531536903}"/>
          </ac:picMkLst>
        </pc:picChg>
        <pc:picChg chg="add mod">
          <ac:chgData name="roy" userId="b2f1bed93d38916a" providerId="LiveId" clId="{2707EF2A-0630-4D9E-9F9B-7F6F27285F94}" dt="2023-09-16T01:43:04.413" v="5383"/>
          <ac:picMkLst>
            <pc:docMk/>
            <pc:sldMk cId="3465089293" sldId="264"/>
            <ac:picMk id="14" creationId="{FDAD500C-B124-D21A-8128-6A86BBD364F3}"/>
          </ac:picMkLst>
        </pc:picChg>
        <pc:picChg chg="mod">
          <ac:chgData name="roy" userId="b2f1bed93d38916a" providerId="LiveId" clId="{2707EF2A-0630-4D9E-9F9B-7F6F27285F94}" dt="2023-09-16T01:45:35.112" v="5427"/>
          <ac:picMkLst>
            <pc:docMk/>
            <pc:sldMk cId="3465089293" sldId="264"/>
            <ac:picMk id="24" creationId="{4E82C10B-9E9A-26BF-9CF4-F540C574E62C}"/>
          </ac:picMkLst>
        </pc:picChg>
        <pc:picChg chg="mod">
          <ac:chgData name="roy" userId="b2f1bed93d38916a" providerId="LiveId" clId="{2707EF2A-0630-4D9E-9F9B-7F6F27285F94}" dt="2023-09-16T01:45:35.112" v="5427"/>
          <ac:picMkLst>
            <pc:docMk/>
            <pc:sldMk cId="3465089293" sldId="264"/>
            <ac:picMk id="25" creationId="{70C41B18-1A6E-29A8-7EFD-6FAB3537D7D8}"/>
          </ac:picMkLst>
        </pc:picChg>
        <pc:picChg chg="mod">
          <ac:chgData name="roy" userId="b2f1bed93d38916a" providerId="LiveId" clId="{2707EF2A-0630-4D9E-9F9B-7F6F27285F94}" dt="2023-09-16T01:45:35.112" v="5427"/>
          <ac:picMkLst>
            <pc:docMk/>
            <pc:sldMk cId="3465089293" sldId="264"/>
            <ac:picMk id="26" creationId="{1DD2473D-8227-10E8-6472-365E7EF378C3}"/>
          </ac:picMkLst>
        </pc:picChg>
      </pc:sldChg>
      <pc:sldChg chg="addSp delSp modSp new mod">
        <pc:chgData name="roy" userId="b2f1bed93d38916a" providerId="LiveId" clId="{2707EF2A-0630-4D9E-9F9B-7F6F27285F94}" dt="2023-09-16T03:51:08.377" v="6084" actId="20577"/>
        <pc:sldMkLst>
          <pc:docMk/>
          <pc:sldMk cId="101665765" sldId="265"/>
        </pc:sldMkLst>
        <pc:spChg chg="del">
          <ac:chgData name="roy" userId="b2f1bed93d38916a" providerId="LiveId" clId="{2707EF2A-0630-4D9E-9F9B-7F6F27285F94}" dt="2023-09-16T03:33:25.553" v="5476" actId="478"/>
          <ac:spMkLst>
            <pc:docMk/>
            <pc:sldMk cId="101665765" sldId="265"/>
            <ac:spMk id="2" creationId="{F58137C2-4B3C-9B1B-A639-D947315C4253}"/>
          </ac:spMkLst>
        </pc:spChg>
        <pc:spChg chg="del">
          <ac:chgData name="roy" userId="b2f1bed93d38916a" providerId="LiveId" clId="{2707EF2A-0630-4D9E-9F9B-7F6F27285F94}" dt="2023-09-16T03:33:25.553" v="5476" actId="478"/>
          <ac:spMkLst>
            <pc:docMk/>
            <pc:sldMk cId="101665765" sldId="265"/>
            <ac:spMk id="3" creationId="{8E747ACC-0720-F12E-B803-4F6D51715679}"/>
          </ac:spMkLst>
        </pc:spChg>
        <pc:spChg chg="add mod">
          <ac:chgData name="roy" userId="b2f1bed93d38916a" providerId="LiveId" clId="{2707EF2A-0630-4D9E-9F9B-7F6F27285F94}" dt="2023-09-16T03:51:08.377" v="6084" actId="20577"/>
          <ac:spMkLst>
            <pc:docMk/>
            <pc:sldMk cId="101665765" sldId="265"/>
            <ac:spMk id="4" creationId="{F5D113F6-1317-5D5D-9C09-80CC6B8684B5}"/>
          </ac:spMkLst>
        </pc:spChg>
      </pc:sldChg>
    </pc:docChg>
  </pc:docChgLst>
  <pc:docChgLst>
    <pc:chgData name="roy lew" userId="b2f1bed93d38916a" providerId="LiveId" clId="{BC6D58A6-22F8-4106-8601-69CC6766E225}"/>
    <pc:docChg chg="undo custSel addSld delSld modSld">
      <pc:chgData name="roy lew" userId="b2f1bed93d38916a" providerId="LiveId" clId="{BC6D58A6-22F8-4106-8601-69CC6766E225}" dt="2023-10-15T14:47:24.081" v="7679" actId="478"/>
      <pc:docMkLst>
        <pc:docMk/>
      </pc:docMkLst>
      <pc:sldChg chg="delSp add del mod">
        <pc:chgData name="roy lew" userId="b2f1bed93d38916a" providerId="LiveId" clId="{BC6D58A6-22F8-4106-8601-69CC6766E225}" dt="2023-10-03T13:25:43.309" v="5147" actId="21"/>
        <pc:sldMkLst>
          <pc:docMk/>
          <pc:sldMk cId="3397731093" sldId="256"/>
        </pc:sldMkLst>
        <pc:spChg chg="del">
          <ac:chgData name="roy lew" userId="b2f1bed93d38916a" providerId="LiveId" clId="{BC6D58A6-22F8-4106-8601-69CC6766E225}" dt="2023-10-03T13:25:43.309" v="5147" actId="21"/>
          <ac:spMkLst>
            <pc:docMk/>
            <pc:sldMk cId="3397731093" sldId="256"/>
            <ac:spMk id="39" creationId="{D800CB45-E7C7-5E7D-7704-B27BBD47C55C}"/>
          </ac:spMkLst>
        </pc:spChg>
        <pc:picChg chg="del">
          <ac:chgData name="roy lew" userId="b2f1bed93d38916a" providerId="LiveId" clId="{BC6D58A6-22F8-4106-8601-69CC6766E225}" dt="2023-10-03T13:25:43.309" v="5147" actId="21"/>
          <ac:picMkLst>
            <pc:docMk/>
            <pc:sldMk cId="3397731093" sldId="256"/>
            <ac:picMk id="20" creationId="{9EA9DC52-216F-3247-BDED-6F44057DF197}"/>
          </ac:picMkLst>
        </pc:picChg>
      </pc:sldChg>
      <pc:sldChg chg="modSp add del mod">
        <pc:chgData name="roy lew" userId="b2f1bed93d38916a" providerId="LiveId" clId="{BC6D58A6-22F8-4106-8601-69CC6766E225}" dt="2023-10-03T15:02:17.547" v="6650" actId="313"/>
        <pc:sldMkLst>
          <pc:docMk/>
          <pc:sldMk cId="3390348241" sldId="257"/>
        </pc:sldMkLst>
        <pc:spChg chg="mod">
          <ac:chgData name="roy lew" userId="b2f1bed93d38916a" providerId="LiveId" clId="{BC6D58A6-22F8-4106-8601-69CC6766E225}" dt="2023-09-09T14:01:04.410" v="60" actId="1076"/>
          <ac:spMkLst>
            <pc:docMk/>
            <pc:sldMk cId="3390348241" sldId="257"/>
            <ac:spMk id="19" creationId="{B8449D83-872D-6DA8-30D9-936B09A6AB77}"/>
          </ac:spMkLst>
        </pc:spChg>
        <pc:spChg chg="mod">
          <ac:chgData name="roy lew" userId="b2f1bed93d38916a" providerId="LiveId" clId="{BC6D58A6-22F8-4106-8601-69CC6766E225}" dt="2023-10-03T15:02:17.547" v="6650" actId="313"/>
          <ac:spMkLst>
            <pc:docMk/>
            <pc:sldMk cId="3390348241" sldId="257"/>
            <ac:spMk id="27" creationId="{A9D9D169-F3B9-F253-7498-FA1C4B355A52}"/>
          </ac:spMkLst>
        </pc:spChg>
        <pc:spChg chg="mod">
          <ac:chgData name="roy lew" userId="b2f1bed93d38916a" providerId="LiveId" clId="{BC6D58A6-22F8-4106-8601-69CC6766E225}" dt="2023-09-09T14:01:17.684" v="61" actId="1076"/>
          <ac:spMkLst>
            <pc:docMk/>
            <pc:sldMk cId="3390348241" sldId="257"/>
            <ac:spMk id="32" creationId="{E69756BA-3CDE-9BB9-19B8-F43E15A7472F}"/>
          </ac:spMkLst>
        </pc:spChg>
      </pc:sldChg>
      <pc:sldChg chg="addSp modSp add del mod">
        <pc:chgData name="roy lew" userId="b2f1bed93d38916a" providerId="LiveId" clId="{BC6D58A6-22F8-4106-8601-69CC6766E225}" dt="2023-09-10T06:01:18.037" v="64" actId="47"/>
        <pc:sldMkLst>
          <pc:docMk/>
          <pc:sldMk cId="1016276305" sldId="258"/>
        </pc:sldMkLst>
        <pc:spChg chg="add mod">
          <ac:chgData name="roy lew" userId="b2f1bed93d38916a" providerId="LiveId" clId="{BC6D58A6-22F8-4106-8601-69CC6766E225}" dt="2023-09-09T14:00:46.050" v="59" actId="1076"/>
          <ac:spMkLst>
            <pc:docMk/>
            <pc:sldMk cId="1016276305" sldId="258"/>
            <ac:spMk id="2" creationId="{51EC325B-8010-9FF8-ECC9-9CBD74C12C81}"/>
          </ac:spMkLst>
        </pc:spChg>
        <pc:spChg chg="mod">
          <ac:chgData name="roy lew" userId="b2f1bed93d38916a" providerId="LiveId" clId="{BC6D58A6-22F8-4106-8601-69CC6766E225}" dt="2023-09-09T14:00:32.411" v="27" actId="20577"/>
          <ac:spMkLst>
            <pc:docMk/>
            <pc:sldMk cId="1016276305" sldId="258"/>
            <ac:spMk id="4" creationId="{80DBCC62-DAF3-526F-86AD-B19D974E0427}"/>
          </ac:spMkLst>
        </pc:spChg>
        <pc:picChg chg="mod">
          <ac:chgData name="roy lew" userId="b2f1bed93d38916a" providerId="LiveId" clId="{BC6D58A6-22F8-4106-8601-69CC6766E225}" dt="2023-09-09T14:00:26.164" v="3" actId="1076"/>
          <ac:picMkLst>
            <pc:docMk/>
            <pc:sldMk cId="1016276305" sldId="258"/>
            <ac:picMk id="6" creationId="{C12B6168-6727-7DD0-8051-51C0A226D9B0}"/>
          </ac:picMkLst>
        </pc:picChg>
      </pc:sldChg>
      <pc:sldChg chg="addSp delSp modSp new add del mod">
        <pc:chgData name="roy lew" userId="b2f1bed93d38916a" providerId="LiveId" clId="{BC6D58A6-22F8-4106-8601-69CC6766E225}" dt="2023-09-10T06:26:33.655" v="73" actId="1076"/>
        <pc:sldMkLst>
          <pc:docMk/>
          <pc:sldMk cId="235712378" sldId="259"/>
        </pc:sldMkLst>
        <pc:spChg chg="del">
          <ac:chgData name="roy lew" userId="b2f1bed93d38916a" providerId="LiveId" clId="{BC6D58A6-22F8-4106-8601-69CC6766E225}" dt="2023-09-10T06:01:20.859" v="65" actId="478"/>
          <ac:spMkLst>
            <pc:docMk/>
            <pc:sldMk cId="235712378" sldId="259"/>
            <ac:spMk id="2" creationId="{F2ED38D4-6F5E-B341-666D-319172B11279}"/>
          </ac:spMkLst>
        </pc:spChg>
        <pc:spChg chg="del">
          <ac:chgData name="roy lew" userId="b2f1bed93d38916a" providerId="LiveId" clId="{BC6D58A6-22F8-4106-8601-69CC6766E225}" dt="2023-09-10T06:01:20.859" v="65" actId="478"/>
          <ac:spMkLst>
            <pc:docMk/>
            <pc:sldMk cId="235712378" sldId="259"/>
            <ac:spMk id="3" creationId="{82E34DFA-5665-D193-8631-7EC135806B64}"/>
          </ac:spMkLst>
        </pc:spChg>
        <pc:spChg chg="mod">
          <ac:chgData name="roy lew" userId="b2f1bed93d38916a" providerId="LiveId" clId="{BC6D58A6-22F8-4106-8601-69CC6766E225}" dt="2023-09-10T06:01:21.157" v="66"/>
          <ac:spMkLst>
            <pc:docMk/>
            <pc:sldMk cId="235712378" sldId="259"/>
            <ac:spMk id="22" creationId="{30AE9689-03DC-1A97-259D-3A8539A73DBF}"/>
          </ac:spMkLst>
        </pc:spChg>
        <pc:grpChg chg="add mod">
          <ac:chgData name="roy lew" userId="b2f1bed93d38916a" providerId="LiveId" clId="{BC6D58A6-22F8-4106-8601-69CC6766E225}" dt="2023-09-10T06:01:21.157" v="66"/>
          <ac:grpSpMkLst>
            <pc:docMk/>
            <pc:sldMk cId="235712378" sldId="259"/>
            <ac:grpSpMk id="6" creationId="{133ED6A0-7BA0-3C8B-3DF3-835F0843B27E}"/>
          </ac:grpSpMkLst>
        </pc:grpChg>
        <pc:grpChg chg="add mod">
          <ac:chgData name="roy lew" userId="b2f1bed93d38916a" providerId="LiveId" clId="{BC6D58A6-22F8-4106-8601-69CC6766E225}" dt="2023-09-10T06:01:21.157" v="66"/>
          <ac:grpSpMkLst>
            <pc:docMk/>
            <pc:sldMk cId="235712378" sldId="259"/>
            <ac:grpSpMk id="17" creationId="{5065B47F-B5DF-0FF3-742F-191BA2932EF6}"/>
          </ac:grpSpMkLst>
        </pc:grpChg>
        <pc:graphicFrameChg chg="add mod">
          <ac:chgData name="roy lew" userId="b2f1bed93d38916a" providerId="LiveId" clId="{BC6D58A6-22F8-4106-8601-69CC6766E225}" dt="2023-09-10T06:01:21.157" v="66"/>
          <ac:graphicFrameMkLst>
            <pc:docMk/>
            <pc:sldMk cId="235712378" sldId="259"/>
            <ac:graphicFrameMk id="4" creationId="{0C70D2A1-B278-C774-3DE7-A24F4E442464}"/>
          </ac:graphicFrameMkLst>
        </pc:graphicFrameChg>
        <pc:picChg chg="add mod">
          <ac:chgData name="roy lew" userId="b2f1bed93d38916a" providerId="LiveId" clId="{BC6D58A6-22F8-4106-8601-69CC6766E225}" dt="2023-09-10T06:26:33.655" v="73" actId="1076"/>
          <ac:picMkLst>
            <pc:docMk/>
            <pc:sldMk cId="235712378" sldId="259"/>
            <ac:picMk id="3" creationId="{84438803-77FF-F377-E19B-F498716C3271}"/>
          </ac:picMkLst>
        </pc:picChg>
        <pc:picChg chg="add mod">
          <ac:chgData name="roy lew" userId="b2f1bed93d38916a" providerId="LiveId" clId="{BC6D58A6-22F8-4106-8601-69CC6766E225}" dt="2023-09-10T06:01:21.157" v="66"/>
          <ac:picMkLst>
            <pc:docMk/>
            <pc:sldMk cId="235712378" sldId="259"/>
            <ac:picMk id="5" creationId="{4701C560-3EB4-C096-02BC-7FC91AB14960}"/>
          </ac:picMkLst>
        </pc:picChg>
        <pc:picChg chg="mod">
          <ac:chgData name="roy lew" userId="b2f1bed93d38916a" providerId="LiveId" clId="{BC6D58A6-22F8-4106-8601-69CC6766E225}" dt="2023-09-10T06:01:21.157" v="66"/>
          <ac:picMkLst>
            <pc:docMk/>
            <pc:sldMk cId="235712378" sldId="259"/>
            <ac:picMk id="7" creationId="{9DCDE27B-CB0D-287D-466E-541371B41738}"/>
          </ac:picMkLst>
        </pc:picChg>
        <pc:picChg chg="mod">
          <ac:chgData name="roy lew" userId="b2f1bed93d38916a" providerId="LiveId" clId="{BC6D58A6-22F8-4106-8601-69CC6766E225}" dt="2023-09-10T06:01:21.157" v="66"/>
          <ac:picMkLst>
            <pc:docMk/>
            <pc:sldMk cId="235712378" sldId="259"/>
            <ac:picMk id="8" creationId="{D9504487-1325-726F-0AB7-A9D48E530DE5}"/>
          </ac:picMkLst>
        </pc:picChg>
        <pc:picChg chg="mod">
          <ac:chgData name="roy lew" userId="b2f1bed93d38916a" providerId="LiveId" clId="{BC6D58A6-22F8-4106-8601-69CC6766E225}" dt="2023-09-10T06:01:21.157" v="66"/>
          <ac:picMkLst>
            <pc:docMk/>
            <pc:sldMk cId="235712378" sldId="259"/>
            <ac:picMk id="9" creationId="{21BFAB13-09E1-DBA3-CE4C-0072E19FBA64}"/>
          </ac:picMkLst>
        </pc:picChg>
        <pc:picChg chg="add mod">
          <ac:chgData name="roy lew" userId="b2f1bed93d38916a" providerId="LiveId" clId="{BC6D58A6-22F8-4106-8601-69CC6766E225}" dt="2023-09-10T06:01:21.157" v="66"/>
          <ac:picMkLst>
            <pc:docMk/>
            <pc:sldMk cId="235712378" sldId="259"/>
            <ac:picMk id="10" creationId="{CFF93404-F613-6A58-1E89-0C21D05B030D}"/>
          </ac:picMkLst>
        </pc:picChg>
        <pc:picChg chg="add mod">
          <ac:chgData name="roy lew" userId="b2f1bed93d38916a" providerId="LiveId" clId="{BC6D58A6-22F8-4106-8601-69CC6766E225}" dt="2023-09-10T06:01:21.157" v="66"/>
          <ac:picMkLst>
            <pc:docMk/>
            <pc:sldMk cId="235712378" sldId="259"/>
            <ac:picMk id="11" creationId="{996FC241-A66F-3C7D-EB9A-257659755832}"/>
          </ac:picMkLst>
        </pc:picChg>
        <pc:picChg chg="add mod">
          <ac:chgData name="roy lew" userId="b2f1bed93d38916a" providerId="LiveId" clId="{BC6D58A6-22F8-4106-8601-69CC6766E225}" dt="2023-09-10T06:01:21.157" v="66"/>
          <ac:picMkLst>
            <pc:docMk/>
            <pc:sldMk cId="235712378" sldId="259"/>
            <ac:picMk id="12" creationId="{77479A8D-5424-F384-7692-497C36C6B79D}"/>
          </ac:picMkLst>
        </pc:picChg>
        <pc:picChg chg="add mod">
          <ac:chgData name="roy lew" userId="b2f1bed93d38916a" providerId="LiveId" clId="{BC6D58A6-22F8-4106-8601-69CC6766E225}" dt="2023-09-10T06:01:21.157" v="66"/>
          <ac:picMkLst>
            <pc:docMk/>
            <pc:sldMk cId="235712378" sldId="259"/>
            <ac:picMk id="13" creationId="{1DCDB0B0-F336-9DE9-7203-E5CF1332C1F2}"/>
          </ac:picMkLst>
        </pc:picChg>
        <pc:picChg chg="add mod">
          <ac:chgData name="roy lew" userId="b2f1bed93d38916a" providerId="LiveId" clId="{BC6D58A6-22F8-4106-8601-69CC6766E225}" dt="2023-09-10T06:01:21.157" v="66"/>
          <ac:picMkLst>
            <pc:docMk/>
            <pc:sldMk cId="235712378" sldId="259"/>
            <ac:picMk id="14" creationId="{A37268B5-A02C-4A58-5F47-36F68B057F46}"/>
          </ac:picMkLst>
        </pc:picChg>
        <pc:picChg chg="add mod">
          <ac:chgData name="roy lew" userId="b2f1bed93d38916a" providerId="LiveId" clId="{BC6D58A6-22F8-4106-8601-69CC6766E225}" dt="2023-09-10T06:01:21.157" v="66"/>
          <ac:picMkLst>
            <pc:docMk/>
            <pc:sldMk cId="235712378" sldId="259"/>
            <ac:picMk id="15" creationId="{644A84D6-401B-98A3-A04E-444CC841A81B}"/>
          </ac:picMkLst>
        </pc:picChg>
        <pc:picChg chg="add mod">
          <ac:chgData name="roy lew" userId="b2f1bed93d38916a" providerId="LiveId" clId="{BC6D58A6-22F8-4106-8601-69CC6766E225}" dt="2023-09-10T06:01:21.157" v="66"/>
          <ac:picMkLst>
            <pc:docMk/>
            <pc:sldMk cId="235712378" sldId="259"/>
            <ac:picMk id="16" creationId="{492DD703-76F8-975F-06A1-69DAF56723D6}"/>
          </ac:picMkLst>
        </pc:picChg>
        <pc:picChg chg="mod">
          <ac:chgData name="roy lew" userId="b2f1bed93d38916a" providerId="LiveId" clId="{BC6D58A6-22F8-4106-8601-69CC6766E225}" dt="2023-09-10T06:01:21.157" v="66"/>
          <ac:picMkLst>
            <pc:docMk/>
            <pc:sldMk cId="235712378" sldId="259"/>
            <ac:picMk id="18" creationId="{11882F55-E2F5-2BB2-9F57-784120B3F5C3}"/>
          </ac:picMkLst>
        </pc:picChg>
        <pc:picChg chg="mod">
          <ac:chgData name="roy lew" userId="b2f1bed93d38916a" providerId="LiveId" clId="{BC6D58A6-22F8-4106-8601-69CC6766E225}" dt="2023-09-10T06:01:21.157" v="66"/>
          <ac:picMkLst>
            <pc:docMk/>
            <pc:sldMk cId="235712378" sldId="259"/>
            <ac:picMk id="19" creationId="{C62F4938-F3BA-7E87-AA3A-8B9557F738AA}"/>
          </ac:picMkLst>
        </pc:picChg>
        <pc:picChg chg="mod">
          <ac:chgData name="roy lew" userId="b2f1bed93d38916a" providerId="LiveId" clId="{BC6D58A6-22F8-4106-8601-69CC6766E225}" dt="2023-09-10T06:01:21.157" v="66"/>
          <ac:picMkLst>
            <pc:docMk/>
            <pc:sldMk cId="235712378" sldId="259"/>
            <ac:picMk id="20" creationId="{46A11631-B8E9-6582-4DD0-9CB8E1114706}"/>
          </ac:picMkLst>
        </pc:picChg>
        <pc:picChg chg="mod">
          <ac:chgData name="roy lew" userId="b2f1bed93d38916a" providerId="LiveId" clId="{BC6D58A6-22F8-4106-8601-69CC6766E225}" dt="2023-09-10T06:01:21.157" v="66"/>
          <ac:picMkLst>
            <pc:docMk/>
            <pc:sldMk cId="235712378" sldId="259"/>
            <ac:picMk id="21" creationId="{6DE4A1E0-8899-7CD8-C6D5-071AFD39A8C4}"/>
          </ac:picMkLst>
        </pc:picChg>
        <pc:picChg chg="add mod">
          <ac:chgData name="roy lew" userId="b2f1bed93d38916a" providerId="LiveId" clId="{BC6D58A6-22F8-4106-8601-69CC6766E225}" dt="2023-09-10T06:01:21.157" v="66"/>
          <ac:picMkLst>
            <pc:docMk/>
            <pc:sldMk cId="235712378" sldId="259"/>
            <ac:picMk id="23" creationId="{0AB0A97D-BB36-41E3-DC60-A975AA6170B6}"/>
          </ac:picMkLst>
        </pc:picChg>
      </pc:sldChg>
      <pc:sldChg chg="modSp mod">
        <pc:chgData name="roy lew" userId="b2f1bed93d38916a" providerId="LiveId" clId="{BC6D58A6-22F8-4106-8601-69CC6766E225}" dt="2023-10-01T14:45:53.509" v="79" actId="1076"/>
        <pc:sldMkLst>
          <pc:docMk/>
          <pc:sldMk cId="3465089293" sldId="264"/>
        </pc:sldMkLst>
        <pc:grpChg chg="mod">
          <ac:chgData name="roy lew" userId="b2f1bed93d38916a" providerId="LiveId" clId="{BC6D58A6-22F8-4106-8601-69CC6766E225}" dt="2023-10-01T14:45:47.723" v="78" actId="1076"/>
          <ac:grpSpMkLst>
            <pc:docMk/>
            <pc:sldMk cId="3465089293" sldId="264"/>
            <ac:grpSpMk id="23" creationId="{940B8B80-CEAB-CB12-C881-0970D52A087D}"/>
          </ac:grpSpMkLst>
        </pc:grpChg>
        <pc:graphicFrameChg chg="mod">
          <ac:chgData name="roy lew" userId="b2f1bed93d38916a" providerId="LiveId" clId="{BC6D58A6-22F8-4106-8601-69CC6766E225}" dt="2023-10-01T14:45:47.723" v="78" actId="1076"/>
          <ac:graphicFrameMkLst>
            <pc:docMk/>
            <pc:sldMk cId="3465089293" sldId="264"/>
            <ac:graphicFrameMk id="21" creationId="{D3373C9E-D72C-4304-0979-777796DE1500}"/>
          </ac:graphicFrameMkLst>
        </pc:graphicFrameChg>
        <pc:picChg chg="mod">
          <ac:chgData name="roy lew" userId="b2f1bed93d38916a" providerId="LiveId" clId="{BC6D58A6-22F8-4106-8601-69CC6766E225}" dt="2023-10-01T14:45:53.509" v="79" actId="1076"/>
          <ac:picMkLst>
            <pc:docMk/>
            <pc:sldMk cId="3465089293" sldId="264"/>
            <ac:picMk id="14" creationId="{FDAD500C-B124-D21A-8128-6A86BBD364F3}"/>
          </ac:picMkLst>
        </pc:picChg>
      </pc:sldChg>
      <pc:sldChg chg="addSp delSp modSp mod">
        <pc:chgData name="roy lew" userId="b2f1bed93d38916a" providerId="LiveId" clId="{BC6D58A6-22F8-4106-8601-69CC6766E225}" dt="2023-10-02T17:07:20.045" v="4713" actId="1076"/>
        <pc:sldMkLst>
          <pc:docMk/>
          <pc:sldMk cId="101665765" sldId="265"/>
        </pc:sldMkLst>
        <pc:spChg chg="add mod">
          <ac:chgData name="roy lew" userId="b2f1bed93d38916a" providerId="LiveId" clId="{BC6D58A6-22F8-4106-8601-69CC6766E225}" dt="2023-10-02T16:33:03.133" v="3740" actId="20577"/>
          <ac:spMkLst>
            <pc:docMk/>
            <pc:sldMk cId="101665765" sldId="265"/>
            <ac:spMk id="2" creationId="{61C95B9F-06EE-6000-A24C-D2B248A82336}"/>
          </ac:spMkLst>
        </pc:spChg>
        <pc:spChg chg="mod">
          <ac:chgData name="roy lew" userId="b2f1bed93d38916a" providerId="LiveId" clId="{BC6D58A6-22F8-4106-8601-69CC6766E225}" dt="2023-10-02T17:01:08.483" v="4681" actId="20577"/>
          <ac:spMkLst>
            <pc:docMk/>
            <pc:sldMk cId="101665765" sldId="265"/>
            <ac:spMk id="4" creationId="{F5D113F6-1317-5D5D-9C09-80CC6B8684B5}"/>
          </ac:spMkLst>
        </pc:spChg>
        <pc:spChg chg="add mod">
          <ac:chgData name="roy lew" userId="b2f1bed93d38916a" providerId="LiveId" clId="{BC6D58A6-22F8-4106-8601-69CC6766E225}" dt="2023-10-02T17:07:02.436" v="4705" actId="1076"/>
          <ac:spMkLst>
            <pc:docMk/>
            <pc:sldMk cId="101665765" sldId="265"/>
            <ac:spMk id="6" creationId="{007D9027-EFC9-02B5-E3D8-BEB611CBADB8}"/>
          </ac:spMkLst>
        </pc:spChg>
        <pc:spChg chg="add mod">
          <ac:chgData name="roy lew" userId="b2f1bed93d38916a" providerId="LiveId" clId="{BC6D58A6-22F8-4106-8601-69CC6766E225}" dt="2023-10-02T17:07:06.026" v="4707" actId="1076"/>
          <ac:spMkLst>
            <pc:docMk/>
            <pc:sldMk cId="101665765" sldId="265"/>
            <ac:spMk id="9" creationId="{CD6829A1-6A98-63B3-C382-3569A8B158C5}"/>
          </ac:spMkLst>
        </pc:spChg>
        <pc:spChg chg="add mod">
          <ac:chgData name="roy lew" userId="b2f1bed93d38916a" providerId="LiveId" clId="{BC6D58A6-22F8-4106-8601-69CC6766E225}" dt="2023-10-02T16:39:37.151" v="4073" actId="20577"/>
          <ac:spMkLst>
            <pc:docMk/>
            <pc:sldMk cId="101665765" sldId="265"/>
            <ac:spMk id="10" creationId="{53214FB5-DDFD-6B60-B435-2FD03CE17529}"/>
          </ac:spMkLst>
        </pc:spChg>
        <pc:spChg chg="add mod">
          <ac:chgData name="roy lew" userId="b2f1bed93d38916a" providerId="LiveId" clId="{BC6D58A6-22F8-4106-8601-69CC6766E225}" dt="2023-10-02T17:07:20.045" v="4713" actId="1076"/>
          <ac:spMkLst>
            <pc:docMk/>
            <pc:sldMk cId="101665765" sldId="265"/>
            <ac:spMk id="11" creationId="{BD9F33F8-3886-FBC9-0A9E-49CEB2A6674B}"/>
          </ac:spMkLst>
        </pc:spChg>
        <pc:spChg chg="add mod">
          <ac:chgData name="roy lew" userId="b2f1bed93d38916a" providerId="LiveId" clId="{BC6D58A6-22F8-4106-8601-69CC6766E225}" dt="2023-10-02T16:39:39.934" v="4074" actId="1076"/>
          <ac:spMkLst>
            <pc:docMk/>
            <pc:sldMk cId="101665765" sldId="265"/>
            <ac:spMk id="17" creationId="{E4351033-C342-4968-A11C-29ECB88548D9}"/>
          </ac:spMkLst>
        </pc:spChg>
        <pc:spChg chg="add mod">
          <ac:chgData name="roy lew" userId="b2f1bed93d38916a" providerId="LiveId" clId="{BC6D58A6-22F8-4106-8601-69CC6766E225}" dt="2023-10-02T16:48:51.829" v="4226" actId="1076"/>
          <ac:spMkLst>
            <pc:docMk/>
            <pc:sldMk cId="101665765" sldId="265"/>
            <ac:spMk id="24" creationId="{AA751347-D1E0-DE21-1193-4120B95C2CCB}"/>
          </ac:spMkLst>
        </pc:spChg>
        <pc:spChg chg="add del mod">
          <ac:chgData name="roy lew" userId="b2f1bed93d38916a" providerId="LiveId" clId="{BC6D58A6-22F8-4106-8601-69CC6766E225}" dt="2023-10-02T16:52:30.948" v="4506" actId="21"/>
          <ac:spMkLst>
            <pc:docMk/>
            <pc:sldMk cId="101665765" sldId="265"/>
            <ac:spMk id="27" creationId="{A4BDF60F-5F72-2286-F523-B309A334ABA1}"/>
          </ac:spMkLst>
        </pc:spChg>
        <pc:spChg chg="add mod">
          <ac:chgData name="roy lew" userId="b2f1bed93d38916a" providerId="LiveId" clId="{BC6D58A6-22F8-4106-8601-69CC6766E225}" dt="2023-10-02T16:52:38.740" v="4509" actId="164"/>
          <ac:spMkLst>
            <pc:docMk/>
            <pc:sldMk cId="101665765" sldId="265"/>
            <ac:spMk id="28" creationId="{A0CD0E33-FB7A-2AED-AEFE-3F6E68D5C11A}"/>
          </ac:spMkLst>
        </pc:spChg>
        <pc:grpChg chg="add mod">
          <ac:chgData name="roy lew" userId="b2f1bed93d38916a" providerId="LiveId" clId="{BC6D58A6-22F8-4106-8601-69CC6766E225}" dt="2023-10-02T16:52:38.740" v="4509" actId="164"/>
          <ac:grpSpMkLst>
            <pc:docMk/>
            <pc:sldMk cId="101665765" sldId="265"/>
            <ac:grpSpMk id="16" creationId="{AAD7373B-5421-198F-4E05-0C52B3CF59D0}"/>
          </ac:grpSpMkLst>
        </pc:grpChg>
        <pc:grpChg chg="add mod">
          <ac:chgData name="roy lew" userId="b2f1bed93d38916a" providerId="LiveId" clId="{BC6D58A6-22F8-4106-8601-69CC6766E225}" dt="2023-10-02T16:52:38.740" v="4509" actId="164"/>
          <ac:grpSpMkLst>
            <pc:docMk/>
            <pc:sldMk cId="101665765" sldId="265"/>
            <ac:grpSpMk id="29" creationId="{3565FFAE-7667-BA33-F724-0B0FADBECB1C}"/>
          </ac:grpSpMkLst>
        </pc:grpChg>
        <pc:picChg chg="add mod">
          <ac:chgData name="roy lew" userId="b2f1bed93d38916a" providerId="LiveId" clId="{BC6D58A6-22F8-4106-8601-69CC6766E225}" dt="2023-10-02T16:13:06.043" v="3090" actId="1076"/>
          <ac:picMkLst>
            <pc:docMk/>
            <pc:sldMk cId="101665765" sldId="265"/>
            <ac:picMk id="5" creationId="{7B5BE1C5-B48D-5FB6-EA0E-6834E69AC555}"/>
          </ac:picMkLst>
        </pc:picChg>
        <pc:picChg chg="add mod">
          <ac:chgData name="roy lew" userId="b2f1bed93d38916a" providerId="LiveId" clId="{BC6D58A6-22F8-4106-8601-69CC6766E225}" dt="2023-10-02T17:07:03.856" v="4706" actId="1076"/>
          <ac:picMkLst>
            <pc:docMk/>
            <pc:sldMk cId="101665765" sldId="265"/>
            <ac:picMk id="8" creationId="{ECE73F6C-06E8-1C5C-1639-157A6FAE0151}"/>
          </ac:picMkLst>
        </pc:picChg>
        <pc:picChg chg="add mod">
          <ac:chgData name="roy lew" userId="b2f1bed93d38916a" providerId="LiveId" clId="{BC6D58A6-22F8-4106-8601-69CC6766E225}" dt="2023-10-02T16:20:40.235" v="3515" actId="164"/>
          <ac:picMkLst>
            <pc:docMk/>
            <pc:sldMk cId="101665765" sldId="265"/>
            <ac:picMk id="13" creationId="{E2587B50-59DB-8044-189E-5C24D9E7B23A}"/>
          </ac:picMkLst>
        </pc:picChg>
        <pc:picChg chg="add mod">
          <ac:chgData name="roy lew" userId="b2f1bed93d38916a" providerId="LiveId" clId="{BC6D58A6-22F8-4106-8601-69CC6766E225}" dt="2023-10-02T16:20:40.235" v="3515" actId="164"/>
          <ac:picMkLst>
            <pc:docMk/>
            <pc:sldMk cId="101665765" sldId="265"/>
            <ac:picMk id="15" creationId="{7EF8CEEE-8E8D-DE48-BF7F-21B473813A17}"/>
          </ac:picMkLst>
        </pc:picChg>
        <pc:picChg chg="add mod">
          <ac:chgData name="roy lew" userId="b2f1bed93d38916a" providerId="LiveId" clId="{BC6D58A6-22F8-4106-8601-69CC6766E225}" dt="2023-10-02T17:07:08.139" v="4709" actId="1076"/>
          <ac:picMkLst>
            <pc:docMk/>
            <pc:sldMk cId="101665765" sldId="265"/>
            <ac:picMk id="19" creationId="{9383D915-23BC-A60D-10B3-2F1D5A04F1F6}"/>
          </ac:picMkLst>
        </pc:picChg>
        <pc:picChg chg="add mod">
          <ac:chgData name="roy lew" userId="b2f1bed93d38916a" providerId="LiveId" clId="{BC6D58A6-22F8-4106-8601-69CC6766E225}" dt="2023-10-02T17:07:07.263" v="4708" actId="1076"/>
          <ac:picMkLst>
            <pc:docMk/>
            <pc:sldMk cId="101665765" sldId="265"/>
            <ac:picMk id="21" creationId="{0FC51308-B4A2-72B9-D901-466FE5F463F1}"/>
          </ac:picMkLst>
        </pc:picChg>
        <pc:picChg chg="add mod">
          <ac:chgData name="roy lew" userId="b2f1bed93d38916a" providerId="LiveId" clId="{BC6D58A6-22F8-4106-8601-69CC6766E225}" dt="2023-10-02T16:39:49.893" v="4076" actId="29295"/>
          <ac:picMkLst>
            <pc:docMk/>
            <pc:sldMk cId="101665765" sldId="265"/>
            <ac:picMk id="23" creationId="{75BCF87B-A491-E681-BB23-063C937C61DB}"/>
          </ac:picMkLst>
        </pc:picChg>
        <pc:picChg chg="add mod">
          <ac:chgData name="roy lew" userId="b2f1bed93d38916a" providerId="LiveId" clId="{BC6D58A6-22F8-4106-8601-69CC6766E225}" dt="2023-10-02T16:52:04.064" v="4490" actId="29295"/>
          <ac:picMkLst>
            <pc:docMk/>
            <pc:sldMk cId="101665765" sldId="265"/>
            <ac:picMk id="26" creationId="{A7B97D60-DD64-C849-897C-D14CDEE39664}"/>
          </ac:picMkLst>
        </pc:picChg>
        <pc:picChg chg="add mod">
          <ac:chgData name="roy lew" userId="b2f1bed93d38916a" providerId="LiveId" clId="{BC6D58A6-22F8-4106-8601-69CC6766E225}" dt="2023-10-02T17:01:55.158" v="4693" actId="29295"/>
          <ac:picMkLst>
            <pc:docMk/>
            <pc:sldMk cId="101665765" sldId="265"/>
            <ac:picMk id="31" creationId="{A581E3D2-1ADD-875D-ADED-00395E459B96}"/>
          </ac:picMkLst>
        </pc:picChg>
        <pc:picChg chg="add mod">
          <ac:chgData name="roy lew" userId="b2f1bed93d38916a" providerId="LiveId" clId="{BC6D58A6-22F8-4106-8601-69CC6766E225}" dt="2023-10-02T17:01:50.947" v="4692" actId="29295"/>
          <ac:picMkLst>
            <pc:docMk/>
            <pc:sldMk cId="101665765" sldId="265"/>
            <ac:picMk id="33" creationId="{43071F93-1671-817D-CF0A-EE05EC140C10}"/>
          </ac:picMkLst>
        </pc:picChg>
        <pc:picChg chg="add mod">
          <ac:chgData name="roy lew" userId="b2f1bed93d38916a" providerId="LiveId" clId="{BC6D58A6-22F8-4106-8601-69CC6766E225}" dt="2023-10-02T17:06:59.345" v="4704" actId="1076"/>
          <ac:picMkLst>
            <pc:docMk/>
            <pc:sldMk cId="101665765" sldId="265"/>
            <ac:picMk id="35" creationId="{EBE08A6E-F6DC-19C7-54B3-7DFE3F60E338}"/>
          </ac:picMkLst>
        </pc:picChg>
        <pc:picChg chg="add mod">
          <ac:chgData name="roy lew" userId="b2f1bed93d38916a" providerId="LiveId" clId="{BC6D58A6-22F8-4106-8601-69CC6766E225}" dt="2023-10-02T16:06:53.173" v="2607" actId="14100"/>
          <ac:picMkLst>
            <pc:docMk/>
            <pc:sldMk cId="101665765" sldId="265"/>
            <ac:picMk id="1026" creationId="{06BCB372-5B41-72A5-67A9-1DDE4E0916E8}"/>
          </ac:picMkLst>
        </pc:picChg>
      </pc:sldChg>
      <pc:sldChg chg="addSp delSp modSp new mod">
        <pc:chgData name="roy lew" userId="b2f1bed93d38916a" providerId="LiveId" clId="{BC6D58A6-22F8-4106-8601-69CC6766E225}" dt="2023-10-15T14:47:24.081" v="7679" actId="478"/>
        <pc:sldMkLst>
          <pc:docMk/>
          <pc:sldMk cId="2924465613" sldId="266"/>
        </pc:sldMkLst>
        <pc:spChg chg="add mod">
          <ac:chgData name="roy lew" userId="b2f1bed93d38916a" providerId="LiveId" clId="{BC6D58A6-22F8-4106-8601-69CC6766E225}" dt="2023-10-09T02:27:30.862" v="7409" actId="1076"/>
          <ac:spMkLst>
            <pc:docMk/>
            <pc:sldMk cId="2924465613" sldId="266"/>
            <ac:spMk id="2" creationId="{2572248A-8DC9-1AA9-32AA-ED157AF71D58}"/>
          </ac:spMkLst>
        </pc:spChg>
        <pc:spChg chg="del">
          <ac:chgData name="roy lew" userId="b2f1bed93d38916a" providerId="LiveId" clId="{BC6D58A6-22F8-4106-8601-69CC6766E225}" dt="2023-10-01T14:46:04.176" v="81" actId="478"/>
          <ac:spMkLst>
            <pc:docMk/>
            <pc:sldMk cId="2924465613" sldId="266"/>
            <ac:spMk id="2" creationId="{E717E2E7-5D94-0057-2AB6-98DC6406E428}"/>
          </ac:spMkLst>
        </pc:spChg>
        <pc:spChg chg="del">
          <ac:chgData name="roy lew" userId="b2f1bed93d38916a" providerId="LiveId" clId="{BC6D58A6-22F8-4106-8601-69CC6766E225}" dt="2023-10-01T14:46:04.176" v="81" actId="478"/>
          <ac:spMkLst>
            <pc:docMk/>
            <pc:sldMk cId="2924465613" sldId="266"/>
            <ac:spMk id="3" creationId="{617CAAF9-961C-7777-4541-DDBF3614F824}"/>
          </ac:spMkLst>
        </pc:spChg>
        <pc:spChg chg="add mod">
          <ac:chgData name="roy lew" userId="b2f1bed93d38916a" providerId="LiveId" clId="{BC6D58A6-22F8-4106-8601-69CC6766E225}" dt="2023-10-09T02:27:30.862" v="7409" actId="1076"/>
          <ac:spMkLst>
            <pc:docMk/>
            <pc:sldMk cId="2924465613" sldId="266"/>
            <ac:spMk id="3" creationId="{9108FFD9-8D19-BB02-E2DC-C3ED39633FF7}"/>
          </ac:spMkLst>
        </pc:spChg>
        <pc:spChg chg="add mod">
          <ac:chgData name="roy lew" userId="b2f1bed93d38916a" providerId="LiveId" clId="{BC6D58A6-22F8-4106-8601-69CC6766E225}" dt="2023-10-01T14:48:06.175" v="307" actId="20577"/>
          <ac:spMkLst>
            <pc:docMk/>
            <pc:sldMk cId="2924465613" sldId="266"/>
            <ac:spMk id="4" creationId="{85BE8577-87F4-3C4D-03F5-84BC40692B3B}"/>
          </ac:spMkLst>
        </pc:spChg>
        <pc:spChg chg="add del mod">
          <ac:chgData name="roy lew" userId="b2f1bed93d38916a" providerId="LiveId" clId="{BC6D58A6-22F8-4106-8601-69CC6766E225}" dt="2023-10-15T14:42:30.821" v="7515" actId="478"/>
          <ac:spMkLst>
            <pc:docMk/>
            <pc:sldMk cId="2924465613" sldId="266"/>
            <ac:spMk id="5" creationId="{A2E2C6AC-E252-CDAF-E4AE-90CB5F0ABEF0}"/>
          </ac:spMkLst>
        </pc:spChg>
        <pc:spChg chg="add del mod">
          <ac:chgData name="roy lew" userId="b2f1bed93d38916a" providerId="LiveId" clId="{BC6D58A6-22F8-4106-8601-69CC6766E225}" dt="2023-10-01T14:50:31.597" v="391" actId="478"/>
          <ac:spMkLst>
            <pc:docMk/>
            <pc:sldMk cId="2924465613" sldId="266"/>
            <ac:spMk id="5" creationId="{CF44B1E5-D73C-8D20-F4F7-4BA5C15204DC}"/>
          </ac:spMkLst>
        </pc:spChg>
        <pc:spChg chg="add del mod">
          <ac:chgData name="roy lew" userId="b2f1bed93d38916a" providerId="LiveId" clId="{BC6D58A6-22F8-4106-8601-69CC6766E225}" dt="2023-10-01T14:50:31.597" v="391" actId="478"/>
          <ac:spMkLst>
            <pc:docMk/>
            <pc:sldMk cId="2924465613" sldId="266"/>
            <ac:spMk id="6" creationId="{79A4C417-696B-3006-F701-45C034CB1D68}"/>
          </ac:spMkLst>
        </pc:spChg>
        <pc:spChg chg="add del">
          <ac:chgData name="roy lew" userId="b2f1bed93d38916a" providerId="LiveId" clId="{BC6D58A6-22F8-4106-8601-69CC6766E225}" dt="2023-10-15T14:42:06.733" v="7504"/>
          <ac:spMkLst>
            <pc:docMk/>
            <pc:sldMk cId="2924465613" sldId="266"/>
            <ac:spMk id="7" creationId="{8C3BC13F-F0AD-2760-9298-1B451A2CFA00}"/>
          </ac:spMkLst>
        </pc:spChg>
        <pc:spChg chg="add del mod">
          <ac:chgData name="roy lew" userId="b2f1bed93d38916a" providerId="LiveId" clId="{BC6D58A6-22F8-4106-8601-69CC6766E225}" dt="2023-10-01T14:50:31.597" v="391" actId="478"/>
          <ac:spMkLst>
            <pc:docMk/>
            <pc:sldMk cId="2924465613" sldId="266"/>
            <ac:spMk id="7" creationId="{DF70E8A2-EA3D-2F85-FBAA-9D9F6C2E7FBA}"/>
          </ac:spMkLst>
        </pc:spChg>
        <pc:spChg chg="add del mod">
          <ac:chgData name="roy lew" userId="b2f1bed93d38916a" providerId="LiveId" clId="{BC6D58A6-22F8-4106-8601-69CC6766E225}" dt="2023-10-01T14:50:31.597" v="391" actId="478"/>
          <ac:spMkLst>
            <pc:docMk/>
            <pc:sldMk cId="2924465613" sldId="266"/>
            <ac:spMk id="8" creationId="{66CAF25B-0B68-2649-4884-FA808CA4D2FC}"/>
          </ac:spMkLst>
        </pc:spChg>
        <pc:spChg chg="add mod">
          <ac:chgData name="roy lew" userId="b2f1bed93d38916a" providerId="LiveId" clId="{BC6D58A6-22F8-4106-8601-69CC6766E225}" dt="2023-10-09T02:27:30.862" v="7409" actId="1076"/>
          <ac:spMkLst>
            <pc:docMk/>
            <pc:sldMk cId="2924465613" sldId="266"/>
            <ac:spMk id="9" creationId="{00368F87-C37F-2C7B-4377-CD47F39B21BD}"/>
          </ac:spMkLst>
        </pc:spChg>
        <pc:spChg chg="add mod">
          <ac:chgData name="roy lew" userId="b2f1bed93d38916a" providerId="LiveId" clId="{BC6D58A6-22F8-4106-8601-69CC6766E225}" dt="2023-10-01T15:51:03.537" v="2227" actId="20577"/>
          <ac:spMkLst>
            <pc:docMk/>
            <pc:sldMk cId="2924465613" sldId="266"/>
            <ac:spMk id="10" creationId="{19B76229-2A23-5C22-2C02-87EC960C4EBB}"/>
          </ac:spMkLst>
        </pc:spChg>
        <pc:spChg chg="add mod">
          <ac:chgData name="roy lew" userId="b2f1bed93d38916a" providerId="LiveId" clId="{BC6D58A6-22F8-4106-8601-69CC6766E225}" dt="2023-10-15T14:46:06.631" v="7628" actId="1076"/>
          <ac:spMkLst>
            <pc:docMk/>
            <pc:sldMk cId="2924465613" sldId="266"/>
            <ac:spMk id="11" creationId="{6EA33F76-EC2B-3F57-18C5-45288C10EC57}"/>
          </ac:spMkLst>
        </pc:spChg>
        <pc:spChg chg="add mod">
          <ac:chgData name="roy lew" userId="b2f1bed93d38916a" providerId="LiveId" clId="{BC6D58A6-22F8-4106-8601-69CC6766E225}" dt="2023-10-01T15:44:04.817" v="1990" actId="20577"/>
          <ac:spMkLst>
            <pc:docMk/>
            <pc:sldMk cId="2924465613" sldId="266"/>
            <ac:spMk id="12" creationId="{4E5BB52E-2EE1-BF21-9D7A-7C703CF37D9E}"/>
          </ac:spMkLst>
        </pc:spChg>
        <pc:spChg chg="add mod">
          <ac:chgData name="roy lew" userId="b2f1bed93d38916a" providerId="LiveId" clId="{BC6D58A6-22F8-4106-8601-69CC6766E225}" dt="2023-10-15T14:46:08.883" v="7629" actId="1076"/>
          <ac:spMkLst>
            <pc:docMk/>
            <pc:sldMk cId="2924465613" sldId="266"/>
            <ac:spMk id="13" creationId="{4F7F7D4F-E5A6-2FDA-B6C8-AECE7F7E15F8}"/>
          </ac:spMkLst>
        </pc:spChg>
        <pc:spChg chg="add mod">
          <ac:chgData name="roy lew" userId="b2f1bed93d38916a" providerId="LiveId" clId="{BC6D58A6-22F8-4106-8601-69CC6766E225}" dt="2023-10-01T15:46:03.010" v="2020" actId="20577"/>
          <ac:spMkLst>
            <pc:docMk/>
            <pc:sldMk cId="2924465613" sldId="266"/>
            <ac:spMk id="17" creationId="{B992077F-41B7-686E-15AD-0C85B3316C5C}"/>
          </ac:spMkLst>
        </pc:spChg>
        <pc:spChg chg="add mod">
          <ac:chgData name="roy lew" userId="b2f1bed93d38916a" providerId="LiveId" clId="{BC6D58A6-22F8-4106-8601-69CC6766E225}" dt="2023-10-15T14:46:26.980" v="7636" actId="14100"/>
          <ac:spMkLst>
            <pc:docMk/>
            <pc:sldMk cId="2924465613" sldId="266"/>
            <ac:spMk id="18" creationId="{F591264A-500C-0693-E9E4-3458A99D7D31}"/>
          </ac:spMkLst>
        </pc:spChg>
        <pc:spChg chg="add mod">
          <ac:chgData name="roy lew" userId="b2f1bed93d38916a" providerId="LiveId" clId="{BC6D58A6-22F8-4106-8601-69CC6766E225}" dt="2023-10-01T15:51:11.117" v="2228" actId="1076"/>
          <ac:spMkLst>
            <pc:docMk/>
            <pc:sldMk cId="2924465613" sldId="266"/>
            <ac:spMk id="20" creationId="{BCCD6949-505B-73DA-B315-846ED00F4BBB}"/>
          </ac:spMkLst>
        </pc:spChg>
        <pc:spChg chg="add mod">
          <ac:chgData name="roy lew" userId="b2f1bed93d38916a" providerId="LiveId" clId="{BC6D58A6-22F8-4106-8601-69CC6766E225}" dt="2023-10-09T02:27:32.604" v="7410" actId="1076"/>
          <ac:spMkLst>
            <pc:docMk/>
            <pc:sldMk cId="2924465613" sldId="266"/>
            <ac:spMk id="23" creationId="{01AA385A-E36C-0CA9-94C8-95AA601A5870}"/>
          </ac:spMkLst>
        </pc:spChg>
        <pc:spChg chg="add mod">
          <ac:chgData name="roy lew" userId="b2f1bed93d38916a" providerId="LiveId" clId="{BC6D58A6-22F8-4106-8601-69CC6766E225}" dt="2023-10-01T15:57:59.854" v="2566" actId="20577"/>
          <ac:spMkLst>
            <pc:docMk/>
            <pc:sldMk cId="2924465613" sldId="266"/>
            <ac:spMk id="25" creationId="{E24D5E16-F574-77D1-2216-4A0C425B50D9}"/>
          </ac:spMkLst>
        </pc:spChg>
        <pc:spChg chg="add mod">
          <ac:chgData name="roy lew" userId="b2f1bed93d38916a" providerId="LiveId" clId="{BC6D58A6-22F8-4106-8601-69CC6766E225}" dt="2023-10-09T02:37:57.006" v="7495" actId="1076"/>
          <ac:spMkLst>
            <pc:docMk/>
            <pc:sldMk cId="2924465613" sldId="266"/>
            <ac:spMk id="26" creationId="{2D1FCAD3-CCA6-FD4A-BCCD-823FE1D1035C}"/>
          </ac:spMkLst>
        </pc:spChg>
        <pc:spChg chg="add mod">
          <ac:chgData name="roy lew" userId="b2f1bed93d38916a" providerId="LiveId" clId="{BC6D58A6-22F8-4106-8601-69CC6766E225}" dt="2023-10-15T14:47:06.257" v="7671" actId="20577"/>
          <ac:spMkLst>
            <pc:docMk/>
            <pc:sldMk cId="2924465613" sldId="266"/>
            <ac:spMk id="28" creationId="{BB2E861A-5D61-16C6-B323-48D6FA04101D}"/>
          </ac:spMkLst>
        </pc:spChg>
        <pc:picChg chg="add mod">
          <ac:chgData name="roy lew" userId="b2f1bed93d38916a" providerId="LiveId" clId="{BC6D58A6-22F8-4106-8601-69CC6766E225}" dt="2023-10-09T02:27:30.862" v="7409" actId="1076"/>
          <ac:picMkLst>
            <pc:docMk/>
            <pc:sldMk cId="2924465613" sldId="266"/>
            <ac:picMk id="6" creationId="{C2F851A0-0FC1-57C7-E315-9D7FC4E87FF6}"/>
          </ac:picMkLst>
        </pc:picChg>
        <pc:picChg chg="add mod">
          <ac:chgData name="roy lew" userId="b2f1bed93d38916a" providerId="LiveId" clId="{BC6D58A6-22F8-4106-8601-69CC6766E225}" dt="2023-10-09T02:27:30.862" v="7409" actId="1076"/>
          <ac:picMkLst>
            <pc:docMk/>
            <pc:sldMk cId="2924465613" sldId="266"/>
            <ac:picMk id="8" creationId="{DB91A563-C1EC-6A0A-B49A-8A319D249F4E}"/>
          </ac:picMkLst>
        </pc:picChg>
        <pc:picChg chg="add del mod">
          <ac:chgData name="roy lew" userId="b2f1bed93d38916a" providerId="LiveId" clId="{BC6D58A6-22F8-4106-8601-69CC6766E225}" dt="2023-10-01T14:52:39.410" v="395" actId="478"/>
          <ac:picMkLst>
            <pc:docMk/>
            <pc:sldMk cId="2924465613" sldId="266"/>
            <ac:picMk id="9" creationId="{E35B0A67-D405-698F-F503-9500BA13EED8}"/>
          </ac:picMkLst>
        </pc:picChg>
        <pc:picChg chg="add mod">
          <ac:chgData name="roy lew" userId="b2f1bed93d38916a" providerId="LiveId" clId="{BC6D58A6-22F8-4106-8601-69CC6766E225}" dt="2023-10-01T15:39:26.806" v="1777" actId="1076"/>
          <ac:picMkLst>
            <pc:docMk/>
            <pc:sldMk cId="2924465613" sldId="266"/>
            <ac:picMk id="14" creationId="{416AFC6D-6E48-22E9-1122-646EE39EBB3B}"/>
          </ac:picMkLst>
        </pc:picChg>
        <pc:picChg chg="add mod">
          <ac:chgData name="roy lew" userId="b2f1bed93d38916a" providerId="LiveId" clId="{BC6D58A6-22F8-4106-8601-69CC6766E225}" dt="2023-10-15T14:45:54.312" v="7626" actId="1076"/>
          <ac:picMkLst>
            <pc:docMk/>
            <pc:sldMk cId="2924465613" sldId="266"/>
            <ac:picMk id="15" creationId="{80F9859F-4FC6-623C-49A9-C703A34E210B}"/>
          </ac:picMkLst>
        </pc:picChg>
        <pc:picChg chg="add mod ord">
          <ac:chgData name="roy lew" userId="b2f1bed93d38916a" providerId="LiveId" clId="{BC6D58A6-22F8-4106-8601-69CC6766E225}" dt="2023-10-01T15:44:56.062" v="1998" actId="167"/>
          <ac:picMkLst>
            <pc:docMk/>
            <pc:sldMk cId="2924465613" sldId="266"/>
            <ac:picMk id="16" creationId="{4B85DBDA-3A12-819D-9DAD-2AE5C54733E4}"/>
          </ac:picMkLst>
        </pc:picChg>
        <pc:picChg chg="add mod">
          <ac:chgData name="roy lew" userId="b2f1bed93d38916a" providerId="LiveId" clId="{BC6D58A6-22F8-4106-8601-69CC6766E225}" dt="2023-10-01T15:46:21.243" v="2024" actId="1076"/>
          <ac:picMkLst>
            <pc:docMk/>
            <pc:sldMk cId="2924465613" sldId="266"/>
            <ac:picMk id="19" creationId="{C4A09A32-A196-30A5-1DA8-AE1A7AC0C2FE}"/>
          </ac:picMkLst>
        </pc:picChg>
        <pc:picChg chg="add mod">
          <ac:chgData name="roy lew" userId="b2f1bed93d38916a" providerId="LiveId" clId="{BC6D58A6-22F8-4106-8601-69CC6766E225}" dt="2023-10-15T14:45:52.682" v="7625" actId="1076"/>
          <ac:picMkLst>
            <pc:docMk/>
            <pc:sldMk cId="2924465613" sldId="266"/>
            <ac:picMk id="21" creationId="{AC0BD259-3087-A44B-A167-00EE805D7C29}"/>
          </ac:picMkLst>
        </pc:picChg>
        <pc:picChg chg="add mod">
          <ac:chgData name="roy lew" userId="b2f1bed93d38916a" providerId="LiveId" clId="{BC6D58A6-22F8-4106-8601-69CC6766E225}" dt="2023-10-01T15:51:11.117" v="2228" actId="1076"/>
          <ac:picMkLst>
            <pc:docMk/>
            <pc:sldMk cId="2924465613" sldId="266"/>
            <ac:picMk id="22" creationId="{C5E442F7-8C22-C201-7E45-B7BC2321CBFE}"/>
          </ac:picMkLst>
        </pc:picChg>
        <pc:picChg chg="add mod">
          <ac:chgData name="roy lew" userId="b2f1bed93d38916a" providerId="LiveId" clId="{BC6D58A6-22F8-4106-8601-69CC6766E225}" dt="2023-10-15T14:42:49.716" v="7521" actId="1076"/>
          <ac:picMkLst>
            <pc:docMk/>
            <pc:sldMk cId="2924465613" sldId="266"/>
            <ac:picMk id="24" creationId="{FB9E0990-F9BA-883C-6E2C-4AB1067D84AD}"/>
          </ac:picMkLst>
        </pc:picChg>
        <pc:picChg chg="add mod">
          <ac:chgData name="roy lew" userId="b2f1bed93d38916a" providerId="LiveId" clId="{BC6D58A6-22F8-4106-8601-69CC6766E225}" dt="2023-10-01T15:52:16.182" v="2282" actId="1076"/>
          <ac:picMkLst>
            <pc:docMk/>
            <pc:sldMk cId="2924465613" sldId="266"/>
            <ac:picMk id="27" creationId="{CBFC142A-AB0E-3E66-AFCA-B79C91F32EC5}"/>
          </ac:picMkLst>
        </pc:picChg>
        <pc:picChg chg="add mod">
          <ac:chgData name="roy lew" userId="b2f1bed93d38916a" providerId="LiveId" clId="{BC6D58A6-22F8-4106-8601-69CC6766E225}" dt="2023-10-15T14:45:09.731" v="7612" actId="1076"/>
          <ac:picMkLst>
            <pc:docMk/>
            <pc:sldMk cId="2924465613" sldId="266"/>
            <ac:picMk id="29" creationId="{F4F58FEC-37C6-37A3-A9F6-37AEFB111188}"/>
          </ac:picMkLst>
        </pc:picChg>
        <pc:picChg chg="add mod">
          <ac:chgData name="roy lew" userId="b2f1bed93d38916a" providerId="LiveId" clId="{BC6D58A6-22F8-4106-8601-69CC6766E225}" dt="2023-10-09T02:38:04.653" v="7499" actId="29295"/>
          <ac:picMkLst>
            <pc:docMk/>
            <pc:sldMk cId="2924465613" sldId="266"/>
            <ac:picMk id="31" creationId="{02FF9D9D-F043-B76C-0CF7-C51BE7779390}"/>
          </ac:picMkLst>
        </pc:picChg>
        <pc:picChg chg="add mod">
          <ac:chgData name="roy lew" userId="b2f1bed93d38916a" providerId="LiveId" clId="{BC6D58A6-22F8-4106-8601-69CC6766E225}" dt="2023-10-15T14:47:22.719" v="7678" actId="29295"/>
          <ac:picMkLst>
            <pc:docMk/>
            <pc:sldMk cId="2924465613" sldId="266"/>
            <ac:picMk id="32" creationId="{2057D37F-8CA4-8FCB-95A9-5534C2AA05AF}"/>
          </ac:picMkLst>
        </pc:picChg>
        <pc:picChg chg="add del">
          <ac:chgData name="roy lew" userId="b2f1bed93d38916a" providerId="LiveId" clId="{BC6D58A6-22F8-4106-8601-69CC6766E225}" dt="2023-10-15T14:42:06.733" v="7504"/>
          <ac:picMkLst>
            <pc:docMk/>
            <pc:sldMk cId="2924465613" sldId="266"/>
            <ac:picMk id="1026" creationId="{4AD88781-883D-D782-1070-9FBF552287E1}"/>
          </ac:picMkLst>
        </pc:picChg>
        <pc:picChg chg="add del">
          <ac:chgData name="roy lew" userId="b2f1bed93d38916a" providerId="LiveId" clId="{BC6D58A6-22F8-4106-8601-69CC6766E225}" dt="2023-10-15T14:42:06.733" v="7504"/>
          <ac:picMkLst>
            <pc:docMk/>
            <pc:sldMk cId="2924465613" sldId="266"/>
            <ac:picMk id="1027" creationId="{702FCEDD-3B56-F45F-2D02-518E8732EFE7}"/>
          </ac:picMkLst>
        </pc:picChg>
        <pc:picChg chg="add mod">
          <ac:chgData name="roy lew" userId="b2f1bed93d38916a" providerId="LiveId" clId="{BC6D58A6-22F8-4106-8601-69CC6766E225}" dt="2023-10-15T14:46:12.896" v="7631" actId="1076"/>
          <ac:picMkLst>
            <pc:docMk/>
            <pc:sldMk cId="2924465613" sldId="266"/>
            <ac:picMk id="1029" creationId="{04274765-9CC1-4BAA-1535-2ECD361FE2E0}"/>
          </ac:picMkLst>
        </pc:picChg>
        <pc:picChg chg="add mod">
          <ac:chgData name="roy lew" userId="b2f1bed93d38916a" providerId="LiveId" clId="{BC6D58A6-22F8-4106-8601-69CC6766E225}" dt="2023-10-15T14:46:10.915" v="7630" actId="1076"/>
          <ac:picMkLst>
            <pc:docMk/>
            <pc:sldMk cId="2924465613" sldId="266"/>
            <ac:picMk id="1030" creationId="{D06957DA-06B2-0032-5857-415AEA2B8EA6}"/>
          </ac:picMkLst>
        </pc:picChg>
        <pc:picChg chg="add mod">
          <ac:chgData name="roy lew" userId="b2f1bed93d38916a" providerId="LiveId" clId="{BC6D58A6-22F8-4106-8601-69CC6766E225}" dt="2023-10-15T14:46:22.077" v="7634" actId="1076"/>
          <ac:picMkLst>
            <pc:docMk/>
            <pc:sldMk cId="2924465613" sldId="266"/>
            <ac:picMk id="1032" creationId="{0E5E5947-AC24-E459-C030-4204CF052FCB}"/>
          </ac:picMkLst>
        </pc:picChg>
        <pc:picChg chg="add mod">
          <ac:chgData name="roy lew" userId="b2f1bed93d38916a" providerId="LiveId" clId="{BC6D58A6-22F8-4106-8601-69CC6766E225}" dt="2023-10-15T14:46:35.443" v="7641"/>
          <ac:picMkLst>
            <pc:docMk/>
            <pc:sldMk cId="2924465613" sldId="266"/>
            <ac:picMk id="1034" creationId="{95749023-D93E-A0C3-A400-1FE69BDE3BC3}"/>
          </ac:picMkLst>
        </pc:picChg>
        <pc:picChg chg="add del mod">
          <ac:chgData name="roy lew" userId="b2f1bed93d38916a" providerId="LiveId" clId="{BC6D58A6-22F8-4106-8601-69CC6766E225}" dt="2023-10-15T14:47:24.081" v="7679" actId="478"/>
          <ac:picMkLst>
            <pc:docMk/>
            <pc:sldMk cId="2924465613" sldId="266"/>
            <ac:picMk id="1035" creationId="{198C9F43-D7FF-96BB-152B-57A36D99B09E}"/>
          </ac:picMkLst>
        </pc:picChg>
        <pc:picChg chg="add mod">
          <ac:chgData name="roy lew" userId="b2f1bed93d38916a" providerId="LiveId" clId="{BC6D58A6-22F8-4106-8601-69CC6766E225}" dt="2023-10-15T14:46:47.148" v="7648" actId="1076"/>
          <ac:picMkLst>
            <pc:docMk/>
            <pc:sldMk cId="2924465613" sldId="266"/>
            <ac:picMk id="1036" creationId="{DEC61CF8-10E3-6883-98B1-B563178FD98C}"/>
          </ac:picMkLst>
        </pc:picChg>
      </pc:sldChg>
      <pc:sldChg chg="addSp delSp modSp new mod">
        <pc:chgData name="roy lew" userId="b2f1bed93d38916a" providerId="LiveId" clId="{BC6D58A6-22F8-4106-8601-69CC6766E225}" dt="2023-10-03T13:55:46.301" v="6648" actId="14100"/>
        <pc:sldMkLst>
          <pc:docMk/>
          <pc:sldMk cId="448320074" sldId="267"/>
        </pc:sldMkLst>
        <pc:spChg chg="del">
          <ac:chgData name="roy lew" userId="b2f1bed93d38916a" providerId="LiveId" clId="{BC6D58A6-22F8-4106-8601-69CC6766E225}" dt="2023-10-03T12:35:17.791" v="4715" actId="478"/>
          <ac:spMkLst>
            <pc:docMk/>
            <pc:sldMk cId="448320074" sldId="267"/>
            <ac:spMk id="2" creationId="{C5E428B7-559E-7166-6F41-C7414443EE48}"/>
          </ac:spMkLst>
        </pc:spChg>
        <pc:spChg chg="del">
          <ac:chgData name="roy lew" userId="b2f1bed93d38916a" providerId="LiveId" clId="{BC6D58A6-22F8-4106-8601-69CC6766E225}" dt="2023-10-03T12:35:17.791" v="4715" actId="478"/>
          <ac:spMkLst>
            <pc:docMk/>
            <pc:sldMk cId="448320074" sldId="267"/>
            <ac:spMk id="3" creationId="{91C5E31A-19CD-EF73-AF57-7FE874792D48}"/>
          </ac:spMkLst>
        </pc:spChg>
        <pc:spChg chg="add del mod">
          <ac:chgData name="roy lew" userId="b2f1bed93d38916a" providerId="LiveId" clId="{BC6D58A6-22F8-4106-8601-69CC6766E225}" dt="2023-10-03T12:49:45.295" v="4728" actId="478"/>
          <ac:spMkLst>
            <pc:docMk/>
            <pc:sldMk cId="448320074" sldId="267"/>
            <ac:spMk id="6" creationId="{3193CD07-53F9-CDEA-D330-14C40AD89E83}"/>
          </ac:spMkLst>
        </pc:spChg>
        <pc:spChg chg="add mod">
          <ac:chgData name="roy lew" userId="b2f1bed93d38916a" providerId="LiveId" clId="{BC6D58A6-22F8-4106-8601-69CC6766E225}" dt="2023-10-03T12:55:36.228" v="5028" actId="1076"/>
          <ac:spMkLst>
            <pc:docMk/>
            <pc:sldMk cId="448320074" sldId="267"/>
            <ac:spMk id="7" creationId="{61382EE6-E792-CB31-034D-4F5142800A8D}"/>
          </ac:spMkLst>
        </pc:spChg>
        <pc:spChg chg="add mod">
          <ac:chgData name="roy lew" userId="b2f1bed93d38916a" providerId="LiveId" clId="{BC6D58A6-22F8-4106-8601-69CC6766E225}" dt="2023-10-03T12:55:36.228" v="5028" actId="1076"/>
          <ac:spMkLst>
            <pc:docMk/>
            <pc:sldMk cId="448320074" sldId="267"/>
            <ac:spMk id="8" creationId="{AF9E3495-11D1-1F30-E5F8-59C28AD6D596}"/>
          </ac:spMkLst>
        </pc:spChg>
        <pc:spChg chg="add mod">
          <ac:chgData name="roy lew" userId="b2f1bed93d38916a" providerId="LiveId" clId="{BC6D58A6-22F8-4106-8601-69CC6766E225}" dt="2023-10-03T12:58:20.823" v="5052" actId="20577"/>
          <ac:spMkLst>
            <pc:docMk/>
            <pc:sldMk cId="448320074" sldId="267"/>
            <ac:spMk id="11" creationId="{DCB05FDF-7AEF-70A9-69DF-EFAA6A8AFEFB}"/>
          </ac:spMkLst>
        </pc:spChg>
        <pc:spChg chg="add mod">
          <ac:chgData name="roy lew" userId="b2f1bed93d38916a" providerId="LiveId" clId="{BC6D58A6-22F8-4106-8601-69CC6766E225}" dt="2023-10-03T13:22:16.382" v="5092" actId="1076"/>
          <ac:spMkLst>
            <pc:docMk/>
            <pc:sldMk cId="448320074" sldId="267"/>
            <ac:spMk id="15" creationId="{89C2E81B-524F-3D76-DE1E-1DD980803494}"/>
          </ac:spMkLst>
        </pc:spChg>
        <pc:spChg chg="add mod">
          <ac:chgData name="roy lew" userId="b2f1bed93d38916a" providerId="LiveId" clId="{BC6D58A6-22F8-4106-8601-69CC6766E225}" dt="2023-10-03T13:24:53.292" v="5146" actId="1076"/>
          <ac:spMkLst>
            <pc:docMk/>
            <pc:sldMk cId="448320074" sldId="267"/>
            <ac:spMk id="18" creationId="{026F4825-A3E2-D470-D9F2-547AFECB7A75}"/>
          </ac:spMkLst>
        </pc:spChg>
        <pc:spChg chg="add mod">
          <ac:chgData name="roy lew" userId="b2f1bed93d38916a" providerId="LiveId" clId="{BC6D58A6-22F8-4106-8601-69CC6766E225}" dt="2023-10-03T13:36:26.727" v="6099" actId="1076"/>
          <ac:spMkLst>
            <pc:docMk/>
            <pc:sldMk cId="448320074" sldId="267"/>
            <ac:spMk id="20" creationId="{3100648F-D01E-E9E9-8718-048845321B58}"/>
          </ac:spMkLst>
        </pc:spChg>
        <pc:spChg chg="add mod">
          <ac:chgData name="roy lew" userId="b2f1bed93d38916a" providerId="LiveId" clId="{BC6D58A6-22F8-4106-8601-69CC6766E225}" dt="2023-10-03T13:36:23.866" v="6098" actId="1076"/>
          <ac:spMkLst>
            <pc:docMk/>
            <pc:sldMk cId="448320074" sldId="267"/>
            <ac:spMk id="21" creationId="{1ED51DCC-C745-6461-AB96-7B44BC64566F}"/>
          </ac:spMkLst>
        </pc:spChg>
        <pc:spChg chg="add mod">
          <ac:chgData name="roy lew" userId="b2f1bed93d38916a" providerId="LiveId" clId="{BC6D58A6-22F8-4106-8601-69CC6766E225}" dt="2023-10-03T13:54:35.784" v="6423" actId="14100"/>
          <ac:spMkLst>
            <pc:docMk/>
            <pc:sldMk cId="448320074" sldId="267"/>
            <ac:spMk id="24" creationId="{10759A80-2A41-D19D-66DD-7BC807C0121D}"/>
          </ac:spMkLst>
        </pc:spChg>
        <pc:spChg chg="add mod">
          <ac:chgData name="roy lew" userId="b2f1bed93d38916a" providerId="LiveId" clId="{BC6D58A6-22F8-4106-8601-69CC6766E225}" dt="2023-10-03T13:39:20.618" v="6206" actId="1076"/>
          <ac:spMkLst>
            <pc:docMk/>
            <pc:sldMk cId="448320074" sldId="267"/>
            <ac:spMk id="25" creationId="{1BF352D1-EA70-A1F1-48ED-1E44A909BFBB}"/>
          </ac:spMkLst>
        </pc:spChg>
        <pc:spChg chg="add del mod">
          <ac:chgData name="roy lew" userId="b2f1bed93d38916a" providerId="LiveId" clId="{BC6D58A6-22F8-4106-8601-69CC6766E225}" dt="2023-10-03T13:50:06.352" v="6232" actId="478"/>
          <ac:spMkLst>
            <pc:docMk/>
            <pc:sldMk cId="448320074" sldId="267"/>
            <ac:spMk id="32" creationId="{C6464A0B-A415-5005-D2CA-80525B9FD472}"/>
          </ac:spMkLst>
        </pc:spChg>
        <pc:spChg chg="add mod">
          <ac:chgData name="roy lew" userId="b2f1bed93d38916a" providerId="LiveId" clId="{BC6D58A6-22F8-4106-8601-69CC6766E225}" dt="2023-10-03T13:50:26.442" v="6260" actId="1076"/>
          <ac:spMkLst>
            <pc:docMk/>
            <pc:sldMk cId="448320074" sldId="267"/>
            <ac:spMk id="33" creationId="{370EC1EB-88F6-E1A3-A631-6562BD66DE82}"/>
          </ac:spMkLst>
        </pc:spChg>
        <pc:spChg chg="add del mod">
          <ac:chgData name="roy lew" userId="b2f1bed93d38916a" providerId="LiveId" clId="{BC6D58A6-22F8-4106-8601-69CC6766E225}" dt="2023-10-03T13:52:08.035" v="6275" actId="478"/>
          <ac:spMkLst>
            <pc:docMk/>
            <pc:sldMk cId="448320074" sldId="267"/>
            <ac:spMk id="36" creationId="{D8D3122A-22FE-679F-3C19-993FB44BB8E1}"/>
          </ac:spMkLst>
        </pc:spChg>
        <pc:spChg chg="add mod">
          <ac:chgData name="roy lew" userId="b2f1bed93d38916a" providerId="LiveId" clId="{BC6D58A6-22F8-4106-8601-69CC6766E225}" dt="2023-10-03T13:55:46.301" v="6648" actId="14100"/>
          <ac:spMkLst>
            <pc:docMk/>
            <pc:sldMk cId="448320074" sldId="267"/>
            <ac:spMk id="37" creationId="{A0F2F160-50C3-DD3E-7754-2138F783E228}"/>
          </ac:spMkLst>
        </pc:spChg>
        <pc:picChg chg="add mod modCrop">
          <ac:chgData name="roy lew" userId="b2f1bed93d38916a" providerId="LiveId" clId="{BC6D58A6-22F8-4106-8601-69CC6766E225}" dt="2023-10-03T13:51:55.855" v="6269" actId="1076"/>
          <ac:picMkLst>
            <pc:docMk/>
            <pc:sldMk cId="448320074" sldId="267"/>
            <ac:picMk id="5" creationId="{B6184420-1BE0-0F1D-F789-2B3848A8786E}"/>
          </ac:picMkLst>
        </pc:picChg>
        <pc:picChg chg="add mod ord modCrop">
          <ac:chgData name="roy lew" userId="b2f1bed93d38916a" providerId="LiveId" clId="{BC6D58A6-22F8-4106-8601-69CC6766E225}" dt="2023-10-03T12:55:37.879" v="5029" actId="1076"/>
          <ac:picMkLst>
            <pc:docMk/>
            <pc:sldMk cId="448320074" sldId="267"/>
            <ac:picMk id="10" creationId="{E7466D34-4558-46D6-846A-794CEA0CDD33}"/>
          </ac:picMkLst>
        </pc:picChg>
        <pc:picChg chg="add mod">
          <ac:chgData name="roy lew" userId="b2f1bed93d38916a" providerId="LiveId" clId="{BC6D58A6-22F8-4106-8601-69CC6766E225}" dt="2023-10-03T13:22:22.774" v="5095" actId="14100"/>
          <ac:picMkLst>
            <pc:docMk/>
            <pc:sldMk cId="448320074" sldId="267"/>
            <ac:picMk id="13" creationId="{DD30BBC6-3E60-F214-7A78-4598F58F2EED}"/>
          </ac:picMkLst>
        </pc:picChg>
        <pc:picChg chg="add mod">
          <ac:chgData name="roy lew" userId="b2f1bed93d38916a" providerId="LiveId" clId="{BC6D58A6-22F8-4106-8601-69CC6766E225}" dt="2023-10-03T13:39:22.682" v="6208" actId="1035"/>
          <ac:picMkLst>
            <pc:docMk/>
            <pc:sldMk cId="448320074" sldId="267"/>
            <ac:picMk id="14" creationId="{1D3C37CF-EA51-71E6-CC4D-C538EE94CD1C}"/>
          </ac:picMkLst>
        </pc:picChg>
        <pc:picChg chg="add mod">
          <ac:chgData name="roy lew" userId="b2f1bed93d38916a" providerId="LiveId" clId="{BC6D58A6-22F8-4106-8601-69CC6766E225}" dt="2023-10-03T13:24:40.502" v="5114" actId="1076"/>
          <ac:picMkLst>
            <pc:docMk/>
            <pc:sldMk cId="448320074" sldId="267"/>
            <ac:picMk id="17" creationId="{A0240976-227A-4794-D7ED-FBE928C4F6F1}"/>
          </ac:picMkLst>
        </pc:picChg>
        <pc:picChg chg="add mod">
          <ac:chgData name="roy lew" userId="b2f1bed93d38916a" providerId="LiveId" clId="{BC6D58A6-22F8-4106-8601-69CC6766E225}" dt="2023-10-03T13:36:27.674" v="6100" actId="1076"/>
          <ac:picMkLst>
            <pc:docMk/>
            <pc:sldMk cId="448320074" sldId="267"/>
            <ac:picMk id="19" creationId="{28BE2C8E-E6E6-8413-20EA-B41C2A09041F}"/>
          </ac:picMkLst>
        </pc:picChg>
        <pc:picChg chg="add mod">
          <ac:chgData name="roy lew" userId="b2f1bed93d38916a" providerId="LiveId" clId="{BC6D58A6-22F8-4106-8601-69CC6766E225}" dt="2023-10-03T13:54:32.973" v="6422" actId="1076"/>
          <ac:picMkLst>
            <pc:docMk/>
            <pc:sldMk cId="448320074" sldId="267"/>
            <ac:picMk id="23" creationId="{7E645B62-3DA9-C145-B998-FE8C1C89499B}"/>
          </ac:picMkLst>
        </pc:picChg>
        <pc:picChg chg="add mod">
          <ac:chgData name="roy lew" userId="b2f1bed93d38916a" providerId="LiveId" clId="{BC6D58A6-22F8-4106-8601-69CC6766E225}" dt="2023-10-03T13:52:28.367" v="6336" actId="14100"/>
          <ac:picMkLst>
            <pc:docMk/>
            <pc:sldMk cId="448320074" sldId="267"/>
            <ac:picMk id="27" creationId="{D5637C9F-37FA-331A-7931-883A1B61EC92}"/>
          </ac:picMkLst>
        </pc:picChg>
        <pc:picChg chg="add mod">
          <ac:chgData name="roy lew" userId="b2f1bed93d38916a" providerId="LiveId" clId="{BC6D58A6-22F8-4106-8601-69CC6766E225}" dt="2023-10-03T13:51:56.966" v="6270" actId="1076"/>
          <ac:picMkLst>
            <pc:docMk/>
            <pc:sldMk cId="448320074" sldId="267"/>
            <ac:picMk id="29" creationId="{0E437601-E9E6-A821-03C9-CEA584CB9B60}"/>
          </ac:picMkLst>
        </pc:picChg>
        <pc:picChg chg="add mod">
          <ac:chgData name="roy lew" userId="b2f1bed93d38916a" providerId="LiveId" clId="{BC6D58A6-22F8-4106-8601-69CC6766E225}" dt="2023-10-03T13:50:54.172" v="6268" actId="29295"/>
          <ac:picMkLst>
            <pc:docMk/>
            <pc:sldMk cId="448320074" sldId="267"/>
            <ac:picMk id="31" creationId="{3BB6441C-0F14-DE73-CF7F-D457C5A41148}"/>
          </ac:picMkLst>
        </pc:picChg>
        <pc:picChg chg="add mod">
          <ac:chgData name="roy lew" userId="b2f1bed93d38916a" providerId="LiveId" clId="{BC6D58A6-22F8-4106-8601-69CC6766E225}" dt="2023-10-03T13:50:51.513" v="6267" actId="29295"/>
          <ac:picMkLst>
            <pc:docMk/>
            <pc:sldMk cId="448320074" sldId="267"/>
            <ac:picMk id="35" creationId="{ACF4BF28-0706-3588-3B11-0E1EE46BA45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802719-E94B-4E19-B10D-0BCA1B2B2832}" type="datetimeFigureOut">
              <a:rPr lang="en-SG" smtClean="0"/>
              <a:t>18/10/2023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DCD8A5-41B2-432A-B57E-FC2143C27D3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08728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Residual Analysis</a:t>
            </a:r>
          </a:p>
          <a:p>
            <a:r>
              <a:rPr lang="en-SG" dirty="0"/>
              <a:t>Model Selection Criteria (AIC - </a:t>
            </a:r>
            <a:r>
              <a:rPr lang="en-SG" b="0" i="0" dirty="0">
                <a:solidFill>
                  <a:srgbClr val="D1D5DB"/>
                </a:solidFill>
                <a:effectLst/>
                <a:latin typeface="Söhne"/>
              </a:rPr>
              <a:t>Akaike Information Criterion, lower = better trade off between model-fit </a:t>
            </a:r>
            <a:r>
              <a:rPr lang="en-SG" b="0" i="0">
                <a:solidFill>
                  <a:srgbClr val="D1D5DB"/>
                </a:solidFill>
                <a:effectLst/>
                <a:latin typeface="Söhne"/>
              </a:rPr>
              <a:t>and complexity</a:t>
            </a:r>
            <a:r>
              <a:rPr lang="en-SG"/>
              <a:t>)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19F1B3-388F-43D9-85E9-EE929DE95697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15115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636AC-1E66-A534-9934-30C592A7D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BE6918-3812-C3E6-4877-F536386558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2F045-5C2C-91BC-C97D-FB2C5B443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2A8BB-0A38-4174-A9BA-9EB14F41BAE9}" type="datetimeFigureOut">
              <a:rPr lang="en-SG" smtClean="0"/>
              <a:t>18/10/2023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CC34F-AED3-01AF-37FE-275F12EB5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CA711-C85C-336D-E6BF-8F85B452B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5181F-D437-46AF-8EED-C3C920682A6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78448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3E105-8324-FCED-522E-CBF80B66E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7E6FF7-A67A-ABE3-9EEE-43995F3ECA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9D45B-28F4-31E6-46B4-1C65FD201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2A8BB-0A38-4174-A9BA-9EB14F41BAE9}" type="datetimeFigureOut">
              <a:rPr lang="en-SG" smtClean="0"/>
              <a:t>18/10/2023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3F9892-2E04-0297-E79E-B890C1E25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2D4B8-C760-4F1F-1072-CF96F087D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5181F-D437-46AF-8EED-C3C920682A6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33648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A474FB-5AF1-8775-4EE0-985EB9BDA7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3229AF-8E58-12D5-E168-B129FE1EBF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DB3EE-4398-1878-1226-6AC1252A0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2A8BB-0A38-4174-A9BA-9EB14F41BAE9}" type="datetimeFigureOut">
              <a:rPr lang="en-SG" smtClean="0"/>
              <a:t>18/10/2023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1E9C0-DB5D-341C-C526-DE9FD1402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18CBA-2D53-09E2-133F-0F3619A36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5181F-D437-46AF-8EED-C3C920682A6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58249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B8F84-15E4-0F70-97BD-3F71F8087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1A397-FC8D-A555-79F7-AF88ADA74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4F757-FE1A-E1DE-A04F-B2ACC4AFE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2A8BB-0A38-4174-A9BA-9EB14F41BAE9}" type="datetimeFigureOut">
              <a:rPr lang="en-SG" smtClean="0"/>
              <a:t>18/10/2023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95F72-22D0-5756-3493-C236C3A11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2AF35-0E84-27B2-10CD-83EB79AAD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5181F-D437-46AF-8EED-C3C920682A6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73666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C611-45A0-C7E2-719B-DB13A00DC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FA95E8-446F-E81A-FDB8-3E1FFBBFB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D71D3-063B-4655-9950-89DEE7157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2A8BB-0A38-4174-A9BA-9EB14F41BAE9}" type="datetimeFigureOut">
              <a:rPr lang="en-SG" smtClean="0"/>
              <a:t>18/10/2023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D0A64-502B-1852-1877-A75C01A64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91DE1-FB40-4E71-B6C6-5C7B85D87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5181F-D437-46AF-8EED-C3C920682A6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66406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FA4F8-3E3D-3BD6-3DB4-CC2F7CB2A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FAE9B-1F59-111E-CFAE-F774497F4E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8136B2-E556-F784-6293-C4B226A2F2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3C47B-4AF7-103E-94FD-86EA273DE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2A8BB-0A38-4174-A9BA-9EB14F41BAE9}" type="datetimeFigureOut">
              <a:rPr lang="en-SG" smtClean="0"/>
              <a:t>18/10/2023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D13053-D494-AC6B-2E7D-680705703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A31CB9-2600-7F20-B837-15F77C276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5181F-D437-46AF-8EED-C3C920682A6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53971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57ADC-30BE-044B-C6E2-67F313F15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C9B2E-6D0D-5DAB-6D90-C1A9C17C7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684472-6626-C638-C688-06F5F35B78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D2786D-BE10-620E-5499-8174667399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C973A1-BC80-E8BA-CE22-958FC6C2B1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9FD2B-06F3-E503-34B4-114D79224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2A8BB-0A38-4174-A9BA-9EB14F41BAE9}" type="datetimeFigureOut">
              <a:rPr lang="en-SG" smtClean="0"/>
              <a:t>18/10/2023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B4EFBE-7ADE-A2C6-8E91-6C67B7C41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254183-7EAB-B6FD-5047-42749CA1C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5181F-D437-46AF-8EED-C3C920682A6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18154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3311B-5A4F-8AE6-7ED7-173874F64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1B4632-2694-9D1E-F11B-D4B5A3FDF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2A8BB-0A38-4174-A9BA-9EB14F41BAE9}" type="datetimeFigureOut">
              <a:rPr lang="en-SG" smtClean="0"/>
              <a:t>18/10/2023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AFFCCA-97CB-6E8D-EBD3-CC035D4F0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0F7C18-B6F6-2B5F-536E-7FD247CBB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5181F-D437-46AF-8EED-C3C920682A6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00489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17C5E4-E75B-7C4F-E00F-6B5DA74D8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2A8BB-0A38-4174-A9BA-9EB14F41BAE9}" type="datetimeFigureOut">
              <a:rPr lang="en-SG" smtClean="0"/>
              <a:t>18/10/2023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09F28D-FB66-E729-740D-1310ABB2E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D30F7D-5B74-358D-2636-9A5790A4E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5181F-D437-46AF-8EED-C3C920682A6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536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13ACC-D924-1A5F-E373-425C47443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F76EE-F20B-592F-318C-8C4DD3923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DBF529-6A8A-3244-7CE7-5E4971DED9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DEA58-A757-2249-3C1E-61536C513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2A8BB-0A38-4174-A9BA-9EB14F41BAE9}" type="datetimeFigureOut">
              <a:rPr lang="en-SG" smtClean="0"/>
              <a:t>18/10/2023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D61981-3255-3180-2114-F200216A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67436F-14BE-BF0F-CC09-6F5C53870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5181F-D437-46AF-8EED-C3C920682A6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09082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BABD8-AD95-659A-FBF4-A1EB7EDD0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DDAC38-A9CB-0119-9690-FFBE6B0769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910A22-E923-FEF0-E369-08F7F9AD5B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69F181-0F4D-8040-D5C1-EC3131FCF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2A8BB-0A38-4174-A9BA-9EB14F41BAE9}" type="datetimeFigureOut">
              <a:rPr lang="en-SG" smtClean="0"/>
              <a:t>18/10/2023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BB58BD-75B4-9B9A-5115-3F5B2374A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3EA1A1-206D-01CF-A99E-9937EF297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5181F-D437-46AF-8EED-C3C920682A6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51715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77B21D-D723-E364-496B-4FCB280D1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01273E-AC2F-BD38-FA10-7CEB753009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62DCF-9BFB-D0AC-7341-BDA2F5BCD1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D2A8BB-0A38-4174-A9BA-9EB14F41BAE9}" type="datetimeFigureOut">
              <a:rPr lang="en-SG" smtClean="0"/>
              <a:t>18/10/2023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987E3-619B-5FBE-5217-515DCEEF41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CCF4A-E1DC-41F6-973B-0D88000CD3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25181F-D437-46AF-8EED-C3C920682A6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79081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8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27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image" Target="../media/image48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3" Type="http://schemas.openxmlformats.org/officeDocument/2006/relationships/image" Target="../media/image64.png"/><Relationship Id="rId21" Type="http://schemas.openxmlformats.org/officeDocument/2006/relationships/image" Target="../media/image82.sv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sv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19" Type="http://schemas.openxmlformats.org/officeDocument/2006/relationships/image" Target="../media/image80.png"/><Relationship Id="rId4" Type="http://schemas.openxmlformats.org/officeDocument/2006/relationships/image" Target="../media/image65.png"/><Relationship Id="rId9" Type="http://schemas.openxmlformats.org/officeDocument/2006/relationships/image" Target="../media/image70.svg"/><Relationship Id="rId1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image" Target="../media/image95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19" Type="http://schemas.openxmlformats.org/officeDocument/2006/relationships/image" Target="../media/image112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raphical user interface, application">
            <a:extLst>
              <a:ext uri="{FF2B5EF4-FFF2-40B4-BE49-F238E27FC236}">
                <a16:creationId xmlns:a16="http://schemas.microsoft.com/office/drawing/2014/main" id="{0E366C03-F554-FB33-569C-868131BB1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744" y="2935461"/>
            <a:ext cx="935362" cy="119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1031">
            <a:extLst>
              <a:ext uri="{FF2B5EF4-FFF2-40B4-BE49-F238E27FC236}">
                <a16:creationId xmlns:a16="http://schemas.microsoft.com/office/drawing/2014/main" id="{33C75E14-C9E0-B43F-69CB-5FB363C7901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236047" y="1585562"/>
            <a:ext cx="1776308" cy="964282"/>
          </a:xfrm>
          <a:prstGeom prst="rect">
            <a:avLst/>
          </a:prstGeom>
        </p:spPr>
      </p:pic>
      <p:pic>
        <p:nvPicPr>
          <p:cNvPr id="1042" name="Picture 1041">
            <a:extLst>
              <a:ext uri="{FF2B5EF4-FFF2-40B4-BE49-F238E27FC236}">
                <a16:creationId xmlns:a16="http://schemas.microsoft.com/office/drawing/2014/main" id="{717AFD68-075F-C647-7A77-97EB3418291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8370577" y="2107527"/>
            <a:ext cx="1064369" cy="86432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8CF7D2B-BF36-96D7-A1AA-62120E2979BD}"/>
              </a:ext>
            </a:extLst>
          </p:cNvPr>
          <p:cNvSpPr txBox="1"/>
          <p:nvPr/>
        </p:nvSpPr>
        <p:spPr>
          <a:xfrm>
            <a:off x="2733683" y="1288234"/>
            <a:ext cx="301877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SG" sz="700" dirty="0"/>
              <a:t>Central Tendency</a:t>
            </a:r>
          </a:p>
          <a:p>
            <a:pPr marL="685800" lvl="1" indent="-228600">
              <a:buAutoNum type="arabicPeriod"/>
            </a:pPr>
            <a:r>
              <a:rPr lang="en-SG" sz="700" dirty="0"/>
              <a:t>Mean (average), influenced by outliers</a:t>
            </a:r>
          </a:p>
          <a:p>
            <a:pPr marL="685800" lvl="1" indent="-228600">
              <a:buAutoNum type="arabicPeriod"/>
            </a:pPr>
            <a:r>
              <a:rPr lang="en-SG" sz="700" dirty="0"/>
              <a:t>Median (middle value), less influenced by outliers</a:t>
            </a:r>
          </a:p>
          <a:p>
            <a:pPr marL="685800" lvl="1" indent="-228600">
              <a:buAutoNum type="arabicPeriod"/>
            </a:pPr>
            <a:r>
              <a:rPr lang="en-SG" sz="700" dirty="0"/>
              <a:t>Mode (most frequent occurring)</a:t>
            </a:r>
          </a:p>
          <a:p>
            <a:pPr lvl="1"/>
            <a:endParaRPr lang="en-SG" sz="700" dirty="0"/>
          </a:p>
          <a:p>
            <a:pPr marL="228600" indent="-228600">
              <a:buAutoNum type="arabicPeriod"/>
            </a:pPr>
            <a:r>
              <a:rPr lang="en-SG" sz="700" dirty="0"/>
              <a:t>Variability/Spread</a:t>
            </a:r>
          </a:p>
          <a:p>
            <a:pPr marL="685800" lvl="1" indent="-228600">
              <a:buAutoNum type="arabicPeriod"/>
            </a:pPr>
            <a:r>
              <a:rPr lang="en-SG" sz="700" dirty="0"/>
              <a:t>Range (total spread)</a:t>
            </a:r>
          </a:p>
          <a:p>
            <a:pPr marL="685800" lvl="1" indent="-228600">
              <a:buAutoNum type="arabicPeriod"/>
            </a:pPr>
            <a:r>
              <a:rPr lang="en-SG" sz="700" dirty="0"/>
              <a:t>Variance (how much data deviates from mean value)</a:t>
            </a:r>
          </a:p>
          <a:p>
            <a:pPr marL="685800" lvl="1" indent="-228600">
              <a:buAutoNum type="arabicPeriod"/>
            </a:pPr>
            <a:r>
              <a:rPr lang="en-SG" sz="700" dirty="0"/>
              <a:t>Standard Deviation (square root of Variance)</a:t>
            </a:r>
          </a:p>
          <a:p>
            <a:pPr marL="685800" lvl="1" indent="-228600">
              <a:buAutoNum type="arabicPeriod"/>
            </a:pPr>
            <a:r>
              <a:rPr lang="en-SG" sz="700" dirty="0"/>
              <a:t>Coefficient of Variance (ratio of SD to Mean)</a:t>
            </a:r>
          </a:p>
          <a:p>
            <a:pPr lvl="1"/>
            <a:endParaRPr lang="en-SG" sz="700" dirty="0"/>
          </a:p>
          <a:p>
            <a:pPr marL="228600" indent="-228600">
              <a:buAutoNum type="arabicPeriod"/>
            </a:pPr>
            <a:r>
              <a:rPr lang="en-SG" sz="700" dirty="0"/>
              <a:t>Shape</a:t>
            </a:r>
          </a:p>
          <a:p>
            <a:pPr marL="685800" lvl="1" indent="-228600">
              <a:buAutoNum type="arabicPeriod"/>
            </a:pPr>
            <a:r>
              <a:rPr lang="en-SG" sz="700" dirty="0"/>
              <a:t>Skewness (degree of distortion, lack of symmetry)</a:t>
            </a:r>
          </a:p>
          <a:p>
            <a:pPr marL="685800" lvl="1" indent="-228600">
              <a:buAutoNum type="arabicPeriod"/>
            </a:pPr>
            <a:r>
              <a:rPr lang="en-SG" sz="700" dirty="0"/>
              <a:t>Kurtosis (heavy/light-tailed relative to normal distribution)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5521314-DD2B-26F5-1315-7BD142B8694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5180154" y="2206853"/>
            <a:ext cx="383993" cy="975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66FB71-DC06-E711-4ADF-6F0E6163BE7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1489333" y="1866266"/>
            <a:ext cx="454300" cy="4154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2C7BCD-BDF9-B3E8-BEB5-EF8DE61B2DF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1274230" y="1382584"/>
            <a:ext cx="1001159" cy="4836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0A4D7A-F7F4-EDD1-77B5-8BA0506E96D7}"/>
              </a:ext>
            </a:extLst>
          </p:cNvPr>
          <p:cNvSpPr txBox="1"/>
          <p:nvPr/>
        </p:nvSpPr>
        <p:spPr>
          <a:xfrm>
            <a:off x="461075" y="44843"/>
            <a:ext cx="106150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700" dirty="0"/>
              <a:t>1. Statistics for Business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FF089F-1BE0-6046-A120-B222D17EAA9A}"/>
              </a:ext>
            </a:extLst>
          </p:cNvPr>
          <p:cNvSpPr txBox="1"/>
          <p:nvPr/>
        </p:nvSpPr>
        <p:spPr>
          <a:xfrm rot="16200000">
            <a:off x="-214320" y="673262"/>
            <a:ext cx="6286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700" dirty="0"/>
              <a:t>Data Source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B42DC-1DA4-EE7B-08E1-8A7928EB3B4A}"/>
              </a:ext>
            </a:extLst>
          </p:cNvPr>
          <p:cNvSpPr txBox="1"/>
          <p:nvPr/>
        </p:nvSpPr>
        <p:spPr>
          <a:xfrm>
            <a:off x="174077" y="354899"/>
            <a:ext cx="190629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700" dirty="0"/>
              <a:t>Primary</a:t>
            </a:r>
          </a:p>
          <a:p>
            <a:pPr marL="171450" indent="-171450">
              <a:buFontTx/>
              <a:buChar char="-"/>
            </a:pPr>
            <a:r>
              <a:rPr lang="en-SG" sz="700" dirty="0"/>
              <a:t>Analyst involved in data collection process</a:t>
            </a:r>
          </a:p>
          <a:p>
            <a:pPr marL="171450" indent="-171450">
              <a:buFontTx/>
              <a:buChar char="-"/>
            </a:pPr>
            <a:r>
              <a:rPr lang="en-SG" sz="700" dirty="0"/>
              <a:t>Data collected for specific study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BC55BB-E5CA-CF41-1278-BFF1E7CB7EDE}"/>
              </a:ext>
            </a:extLst>
          </p:cNvPr>
          <p:cNvSpPr txBox="1"/>
          <p:nvPr/>
        </p:nvSpPr>
        <p:spPr>
          <a:xfrm>
            <a:off x="185611" y="725888"/>
            <a:ext cx="1670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700" dirty="0"/>
              <a:t>Secondary</a:t>
            </a:r>
          </a:p>
          <a:p>
            <a:pPr marL="171450" indent="-171450">
              <a:buFontTx/>
              <a:buChar char="-"/>
            </a:pPr>
            <a:r>
              <a:rPr lang="en-SG" sz="700" dirty="0"/>
              <a:t>Access existing data</a:t>
            </a:r>
          </a:p>
          <a:p>
            <a:pPr marL="171450" indent="-171450">
              <a:buFontTx/>
              <a:buChar char="-"/>
            </a:pPr>
            <a:r>
              <a:rPr lang="en-SG" sz="700" dirty="0"/>
              <a:t>Data collected by 3</a:t>
            </a:r>
            <a:r>
              <a:rPr lang="en-SG" sz="700" baseline="30000" dirty="0"/>
              <a:t>rd</a:t>
            </a:r>
            <a:r>
              <a:rPr lang="en-SG" sz="700" dirty="0"/>
              <a:t> party</a:t>
            </a:r>
          </a:p>
          <a:p>
            <a:pPr marL="171450" indent="-171450">
              <a:buFontTx/>
              <a:buChar char="-"/>
            </a:pPr>
            <a:r>
              <a:rPr lang="en-SG" sz="700" dirty="0"/>
              <a:t>Data collected not for specific study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735CD8-838E-DB22-4E0E-F0DC51DC979B}"/>
              </a:ext>
            </a:extLst>
          </p:cNvPr>
          <p:cNvSpPr txBox="1"/>
          <p:nvPr/>
        </p:nvSpPr>
        <p:spPr>
          <a:xfrm rot="16200000">
            <a:off x="-441947" y="1696086"/>
            <a:ext cx="10839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700" dirty="0"/>
              <a:t>2 Categories of Statistics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6B2DD9-F866-F280-E4A1-EE68A92CD6FD}"/>
              </a:ext>
            </a:extLst>
          </p:cNvPr>
          <p:cNvSpPr txBox="1"/>
          <p:nvPr/>
        </p:nvSpPr>
        <p:spPr>
          <a:xfrm>
            <a:off x="200058" y="1416676"/>
            <a:ext cx="21483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700" dirty="0"/>
              <a:t>Descriptive</a:t>
            </a:r>
          </a:p>
          <a:p>
            <a:pPr marL="171450" indent="-171450">
              <a:buFontTx/>
              <a:buChar char="-"/>
            </a:pPr>
            <a:r>
              <a:rPr lang="en-SG" sz="700" dirty="0"/>
              <a:t>Describe data in convenient and informative way</a:t>
            </a:r>
          </a:p>
          <a:p>
            <a:pPr marL="171450" indent="-171450">
              <a:buFontTx/>
              <a:buChar char="-"/>
            </a:pPr>
            <a:r>
              <a:rPr lang="en-SG" sz="700" dirty="0"/>
              <a:t>Data summaries and visualization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4D8A61-7BF5-AAA4-5952-80B917ABC5AA}"/>
              </a:ext>
            </a:extLst>
          </p:cNvPr>
          <p:cNvSpPr txBox="1"/>
          <p:nvPr/>
        </p:nvSpPr>
        <p:spPr>
          <a:xfrm>
            <a:off x="200057" y="1824480"/>
            <a:ext cx="181812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700" dirty="0"/>
              <a:t>Inferential</a:t>
            </a:r>
          </a:p>
          <a:p>
            <a:pPr marL="171450" indent="-171450">
              <a:buFontTx/>
              <a:buChar char="-"/>
            </a:pPr>
            <a:r>
              <a:rPr lang="en-SG" sz="700" dirty="0"/>
              <a:t>Draw conclusions based on sample data</a:t>
            </a:r>
          </a:p>
          <a:p>
            <a:pPr marL="171450" indent="-171450">
              <a:buFontTx/>
              <a:buChar char="-"/>
            </a:pPr>
            <a:r>
              <a:rPr lang="en-SG" sz="700" dirty="0"/>
              <a:t>Regression and Hypothesis Tests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63B6426-F3C9-6AA7-6870-A22A1EF1514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234468" y="2420283"/>
            <a:ext cx="1615608" cy="7566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D50C9B7-6C41-714F-B1F1-25F4C8A53397}"/>
              </a:ext>
            </a:extLst>
          </p:cNvPr>
          <p:cNvSpPr txBox="1"/>
          <p:nvPr/>
        </p:nvSpPr>
        <p:spPr>
          <a:xfrm rot="16200000">
            <a:off x="-192495" y="2630091"/>
            <a:ext cx="58702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700" dirty="0"/>
              <a:t>Data Types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45EDBB-8E73-42D6-D491-E4B9FE64BB36}"/>
              </a:ext>
            </a:extLst>
          </p:cNvPr>
          <p:cNvSpPr txBox="1"/>
          <p:nvPr/>
        </p:nvSpPr>
        <p:spPr>
          <a:xfrm rot="16200000">
            <a:off x="2208281" y="1633081"/>
            <a:ext cx="906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700" dirty="0"/>
              <a:t>Descriptive Statistic</a:t>
            </a:r>
          </a:p>
          <a:p>
            <a:pPr algn="ctr"/>
            <a:r>
              <a:rPr lang="en-SG" sz="700" dirty="0"/>
              <a:t>Measures of…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E1C4655-4DCB-E712-4E82-604678268F25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>
            <a:off x="5183524" y="1964255"/>
            <a:ext cx="882064" cy="14610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50FA1DB-96BB-DB49-FB2C-98EFFE2C9B6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0000"/>
          </a:blip>
          <a:stretch>
            <a:fillRect/>
          </a:stretch>
        </p:blipFill>
        <p:spPr>
          <a:xfrm>
            <a:off x="4861271" y="1254321"/>
            <a:ext cx="1192006" cy="78439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C8E9554-8B49-DDB7-5320-3B267AA820F8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20000"/>
          </a:blip>
          <a:stretch>
            <a:fillRect/>
          </a:stretch>
        </p:blipFill>
        <p:spPr>
          <a:xfrm>
            <a:off x="5442102" y="2352940"/>
            <a:ext cx="1056345" cy="32478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72C77CF-D7DB-2471-9BC1-765D1E9CA61B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0000"/>
          </a:blip>
          <a:stretch>
            <a:fillRect/>
          </a:stretch>
        </p:blipFill>
        <p:spPr>
          <a:xfrm>
            <a:off x="5359882" y="2831593"/>
            <a:ext cx="1386790" cy="17042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B087292-DFE6-FC56-26A0-15AB1B2D711F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20000"/>
          </a:blip>
          <a:stretch>
            <a:fillRect/>
          </a:stretch>
        </p:blipFill>
        <p:spPr>
          <a:xfrm>
            <a:off x="2141479" y="2898433"/>
            <a:ext cx="1151418" cy="26363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3255BDF-E900-820A-AA1E-A15C0A5768BB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20000"/>
          </a:blip>
          <a:stretch>
            <a:fillRect/>
          </a:stretch>
        </p:blipFill>
        <p:spPr>
          <a:xfrm>
            <a:off x="2308370" y="2174238"/>
            <a:ext cx="450120" cy="67145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F792E1C-6FD8-4ABA-CAD2-E628E794A111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20000"/>
          </a:blip>
          <a:stretch>
            <a:fillRect/>
          </a:stretch>
        </p:blipFill>
        <p:spPr>
          <a:xfrm>
            <a:off x="2041871" y="186302"/>
            <a:ext cx="1515754" cy="90133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BB792A2-2E93-ACE6-A379-8BDA0484E647}"/>
              </a:ext>
            </a:extLst>
          </p:cNvPr>
          <p:cNvSpPr txBox="1"/>
          <p:nvPr/>
        </p:nvSpPr>
        <p:spPr>
          <a:xfrm rot="16200000">
            <a:off x="-356988" y="3734344"/>
            <a:ext cx="91403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700" dirty="0"/>
              <a:t>Correlation Analysis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DD44EF1-0B5C-9CD2-E03C-455CC38CB376}"/>
              </a:ext>
            </a:extLst>
          </p:cNvPr>
          <p:cNvSpPr txBox="1"/>
          <p:nvPr/>
        </p:nvSpPr>
        <p:spPr>
          <a:xfrm>
            <a:off x="2497421" y="483081"/>
            <a:ext cx="604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700" dirty="0"/>
              <a:t>Types of </a:t>
            </a:r>
          </a:p>
          <a:p>
            <a:pPr algn="ctr"/>
            <a:r>
              <a:rPr lang="en-SG" sz="700" dirty="0"/>
              <a:t>Join/Merge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F2F602D-79F3-3116-8425-17887779EF3B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20000"/>
          </a:blip>
          <a:stretch>
            <a:fillRect/>
          </a:stretch>
        </p:blipFill>
        <p:spPr>
          <a:xfrm>
            <a:off x="243621" y="3802645"/>
            <a:ext cx="1370545" cy="782672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4BD33BB5-5D31-94D6-0AD9-6F014A745393}"/>
              </a:ext>
            </a:extLst>
          </p:cNvPr>
          <p:cNvSpPr txBox="1"/>
          <p:nvPr/>
        </p:nvSpPr>
        <p:spPr>
          <a:xfrm>
            <a:off x="171696" y="4530676"/>
            <a:ext cx="1996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" dirty="0"/>
              <a:t>Spurious Correlation</a:t>
            </a:r>
          </a:p>
          <a:p>
            <a:r>
              <a:rPr lang="en-SG" sz="700" dirty="0"/>
              <a:t>- </a:t>
            </a:r>
            <a:r>
              <a:rPr lang="en-US" sz="700" dirty="0"/>
              <a:t>linear relationship between two variables that do not have any apparent interdependence or association between each other</a:t>
            </a:r>
            <a:endParaRPr lang="en-SG" sz="7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4F9E35F-F598-1EEE-A717-E50EDCD0D8A0}"/>
              </a:ext>
            </a:extLst>
          </p:cNvPr>
          <p:cNvSpPr txBox="1"/>
          <p:nvPr/>
        </p:nvSpPr>
        <p:spPr>
          <a:xfrm>
            <a:off x="200055" y="3416209"/>
            <a:ext cx="174357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" dirty="0"/>
              <a:t>Pearson Correlation Coefficient (</a:t>
            </a:r>
            <a:r>
              <a:rPr lang="en-SG" sz="700" b="1" dirty="0"/>
              <a:t>r</a:t>
            </a:r>
            <a:r>
              <a:rPr lang="en-SG" sz="700" dirty="0"/>
              <a:t>)</a:t>
            </a:r>
          </a:p>
          <a:p>
            <a:r>
              <a:rPr lang="en-SG" sz="700" dirty="0"/>
              <a:t>- Indicates strength of linear relationship between 2 numeric variables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7E5BED9-51C6-C6E4-150A-EE4C19FD4EE3}"/>
              </a:ext>
            </a:extLst>
          </p:cNvPr>
          <p:cNvSpPr txBox="1"/>
          <p:nvPr/>
        </p:nvSpPr>
        <p:spPr>
          <a:xfrm rot="16200000">
            <a:off x="-348172" y="5479692"/>
            <a:ext cx="89639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700" dirty="0"/>
              <a:t>Regression Analysis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DF6F527-B7D2-03A1-C5CA-F4285EE9888C}"/>
              </a:ext>
            </a:extLst>
          </p:cNvPr>
          <p:cNvSpPr txBox="1"/>
          <p:nvPr/>
        </p:nvSpPr>
        <p:spPr>
          <a:xfrm>
            <a:off x="200055" y="5131520"/>
            <a:ext cx="1818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" dirty="0"/>
              <a:t>Regression Analysis</a:t>
            </a:r>
          </a:p>
          <a:p>
            <a:r>
              <a:rPr lang="en-SG" sz="700" dirty="0"/>
              <a:t>- Understand and quantify relationship between dependent variable and one or more independent variable</a:t>
            </a:r>
          </a:p>
        </p:txBody>
      </p:sp>
      <p:pic>
        <p:nvPicPr>
          <p:cNvPr id="1026" name="Picture 2" descr="Regression Analysis in Machine learning - Javatpoint">
            <a:extLst>
              <a:ext uri="{FF2B5EF4-FFF2-40B4-BE49-F238E27FC236}">
                <a16:creationId xmlns:a16="http://schemas.microsoft.com/office/drawing/2014/main" id="{1065A381-BD96-00E7-767F-3D0413C0E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68" y="5613050"/>
            <a:ext cx="1390804" cy="115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B9E50A0-A4B3-B458-5E2B-E598EB4A4703}"/>
              </a:ext>
            </a:extLst>
          </p:cNvPr>
          <p:cNvSpPr txBox="1"/>
          <p:nvPr/>
        </p:nvSpPr>
        <p:spPr>
          <a:xfrm>
            <a:off x="1987197" y="3388726"/>
            <a:ext cx="14599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" dirty="0"/>
              <a:t>Goodness of Fit Measure (</a:t>
            </a:r>
            <a:r>
              <a:rPr lang="en-SG" sz="700" b="1" dirty="0"/>
              <a:t>r</a:t>
            </a:r>
            <a:r>
              <a:rPr lang="en-SG" sz="700" b="1" baseline="30000" dirty="0"/>
              <a:t>2</a:t>
            </a:r>
            <a:r>
              <a:rPr lang="en-SG" sz="700" dirty="0"/>
              <a:t>)</a:t>
            </a:r>
          </a:p>
          <a:p>
            <a:r>
              <a:rPr lang="en-SG" sz="700" dirty="0"/>
              <a:t>- Indicates model fit is good or not (r</a:t>
            </a:r>
            <a:r>
              <a:rPr lang="en-SG" sz="700" baseline="30000" dirty="0"/>
              <a:t>2 </a:t>
            </a:r>
            <a:r>
              <a:rPr lang="en-SG" sz="700" dirty="0"/>
              <a:t>&gt;0.7 is good model fit)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374CA50-9CD4-F5AC-A5B5-97AFB1FD49F8}"/>
              </a:ext>
            </a:extLst>
          </p:cNvPr>
          <p:cNvSpPr txBox="1"/>
          <p:nvPr/>
        </p:nvSpPr>
        <p:spPr>
          <a:xfrm rot="16200000">
            <a:off x="1507008" y="3577155"/>
            <a:ext cx="84637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700" dirty="0"/>
              <a:t>Linear Regression</a:t>
            </a:r>
          </a:p>
        </p:txBody>
      </p:sp>
      <p:pic>
        <p:nvPicPr>
          <p:cNvPr id="1028" name="Picture 4" descr="7 of the Most Used Regression Algorithms and How to Choose the Right One |  by Dominik Polzer | Towards Data Science">
            <a:extLst>
              <a:ext uri="{FF2B5EF4-FFF2-40B4-BE49-F238E27FC236}">
                <a16:creationId xmlns:a16="http://schemas.microsoft.com/office/drawing/2014/main" id="{9180D8F1-140A-9E40-4F2E-EAD5AC8AD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852" y="1647"/>
            <a:ext cx="2168569" cy="92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80DA5DAB-7FA4-575B-E014-73A005EDB47B}"/>
              </a:ext>
            </a:extLst>
          </p:cNvPr>
          <p:cNvSpPr txBox="1"/>
          <p:nvPr/>
        </p:nvSpPr>
        <p:spPr>
          <a:xfrm rot="16200000">
            <a:off x="3498684" y="598825"/>
            <a:ext cx="84637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700" dirty="0"/>
              <a:t>Machine Learning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6B64CCC-AF88-F405-DC87-0E0C3FC25EBE}"/>
              </a:ext>
            </a:extLst>
          </p:cNvPr>
          <p:cNvSpPr txBox="1"/>
          <p:nvPr/>
        </p:nvSpPr>
        <p:spPr>
          <a:xfrm>
            <a:off x="4021897" y="968149"/>
            <a:ext cx="2168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developing algorithms and models to learn and analyze from data and make predictions or decisions</a:t>
            </a:r>
            <a:endParaRPr lang="en-SG" sz="7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74ACB28-833A-9EC6-52FB-25ADC4F3E87A}"/>
              </a:ext>
            </a:extLst>
          </p:cNvPr>
          <p:cNvSpPr txBox="1"/>
          <p:nvPr/>
        </p:nvSpPr>
        <p:spPr>
          <a:xfrm rot="16200000">
            <a:off x="1738590" y="4557668"/>
            <a:ext cx="84637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700" dirty="0"/>
              <a:t>Decision Tree</a:t>
            </a:r>
          </a:p>
        </p:txBody>
      </p:sp>
      <p:pic>
        <p:nvPicPr>
          <p:cNvPr id="1030" name="Picture 6" descr="Decision Tree Algorithm in Machine Learning - Javatpoint">
            <a:extLst>
              <a:ext uri="{FF2B5EF4-FFF2-40B4-BE49-F238E27FC236}">
                <a16:creationId xmlns:a16="http://schemas.microsoft.com/office/drawing/2014/main" id="{C84433B9-FBC8-A013-5572-6335170AD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820" y="4351724"/>
            <a:ext cx="997445" cy="66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1FDEE14D-9F2A-D178-E323-FCABF1C06AD3}"/>
              </a:ext>
            </a:extLst>
          </p:cNvPr>
          <p:cNvSpPr txBox="1"/>
          <p:nvPr/>
        </p:nvSpPr>
        <p:spPr>
          <a:xfrm>
            <a:off x="2123986" y="4829187"/>
            <a:ext cx="846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700" dirty="0"/>
              <a:t>Best split using Node Purity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F4B8CCF-8891-4D26-1250-B13C3A6A098B}"/>
              </a:ext>
            </a:extLst>
          </p:cNvPr>
          <p:cNvSpPr txBox="1"/>
          <p:nvPr/>
        </p:nvSpPr>
        <p:spPr>
          <a:xfrm>
            <a:off x="3301265" y="4401066"/>
            <a:ext cx="127308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sz="700" dirty="0"/>
              <a:t>Overtraining, </a:t>
            </a:r>
            <a:r>
              <a:rPr lang="en-US" sz="700" dirty="0"/>
              <a:t>model becomes too specialized in fitting the training data, resulting in poor performance on new, unseen data (Tree pruning)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245CA7-D783-0B05-F5FF-1159C4A58DEC}"/>
              </a:ext>
            </a:extLst>
          </p:cNvPr>
          <p:cNvSpPr txBox="1"/>
          <p:nvPr/>
        </p:nvSpPr>
        <p:spPr>
          <a:xfrm rot="16200000">
            <a:off x="2883156" y="5585823"/>
            <a:ext cx="84637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700" dirty="0"/>
              <a:t>Clustering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C8E1A63-A2A0-F893-DCB5-19AE78F00611}"/>
              </a:ext>
            </a:extLst>
          </p:cNvPr>
          <p:cNvSpPr txBox="1"/>
          <p:nvPr/>
        </p:nvSpPr>
        <p:spPr>
          <a:xfrm>
            <a:off x="3340692" y="5412455"/>
            <a:ext cx="225251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SG" sz="700" dirty="0"/>
              <a:t>Multivariate data analysis</a:t>
            </a:r>
          </a:p>
          <a:p>
            <a:pPr marL="171450" indent="-171450">
              <a:buFontTx/>
              <a:buChar char="-"/>
            </a:pPr>
            <a:r>
              <a:rPr lang="en-SG" sz="700" dirty="0"/>
              <a:t>Unknown categories</a:t>
            </a:r>
          </a:p>
          <a:p>
            <a:pPr marL="171450" indent="-171450">
              <a:buFontTx/>
              <a:buChar char="-"/>
            </a:pPr>
            <a:r>
              <a:rPr lang="en-SG" sz="700" dirty="0"/>
              <a:t>Euclidean Distance Measure</a:t>
            </a:r>
          </a:p>
          <a:p>
            <a:pPr marL="171450" indent="-171450">
              <a:buFontTx/>
              <a:buChar char="-"/>
            </a:pPr>
            <a:r>
              <a:rPr lang="en-SG" sz="700" dirty="0"/>
              <a:t>Silhouette Coefficient (assess internal cohesion and external separation of clustering solution)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053840BE-6B45-0430-AD12-5C44017A3EE6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 amt="35000"/>
          </a:blip>
          <a:stretch>
            <a:fillRect/>
          </a:stretch>
        </p:blipFill>
        <p:spPr>
          <a:xfrm>
            <a:off x="1850076" y="6056971"/>
            <a:ext cx="2769071" cy="59768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5B819489-34F9-A57A-25DD-70F0BCA39F83}"/>
              </a:ext>
            </a:extLst>
          </p:cNvPr>
          <p:cNvSpPr txBox="1"/>
          <p:nvPr/>
        </p:nvSpPr>
        <p:spPr>
          <a:xfrm rot="16200000">
            <a:off x="1533105" y="5576444"/>
            <a:ext cx="84637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700" dirty="0"/>
              <a:t>Classification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4573365-77CF-F558-B68B-360AEE93167B}"/>
              </a:ext>
            </a:extLst>
          </p:cNvPr>
          <p:cNvSpPr txBox="1"/>
          <p:nvPr/>
        </p:nvSpPr>
        <p:spPr>
          <a:xfrm>
            <a:off x="1966647" y="5546635"/>
            <a:ext cx="112796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SG" sz="700" dirty="0"/>
              <a:t>Known categories</a:t>
            </a:r>
          </a:p>
        </p:txBody>
      </p:sp>
      <p:pic>
        <p:nvPicPr>
          <p:cNvPr id="1024" name="Picture 1023">
            <a:extLst>
              <a:ext uri="{FF2B5EF4-FFF2-40B4-BE49-F238E27FC236}">
                <a16:creationId xmlns:a16="http://schemas.microsoft.com/office/drawing/2014/main" id="{B4AC1399-53C9-C931-F6EA-430BEF4ACEEF}"/>
              </a:ext>
            </a:extLst>
          </p:cNvPr>
          <p:cNvPicPr>
            <a:picLocks noChangeAspect="1"/>
          </p:cNvPicPr>
          <p:nvPr/>
        </p:nvPicPr>
        <p:blipFill>
          <a:blip r:embed="rId21">
            <a:alphaModFix amt="35000"/>
          </a:blip>
          <a:stretch>
            <a:fillRect/>
          </a:stretch>
        </p:blipFill>
        <p:spPr>
          <a:xfrm>
            <a:off x="4623102" y="5613050"/>
            <a:ext cx="1442486" cy="145603"/>
          </a:xfrm>
          <a:prstGeom prst="rect">
            <a:avLst/>
          </a:prstGeom>
        </p:spPr>
      </p:pic>
      <p:sp>
        <p:nvSpPr>
          <p:cNvPr id="1025" name="TextBox 1024">
            <a:extLst>
              <a:ext uri="{FF2B5EF4-FFF2-40B4-BE49-F238E27FC236}">
                <a16:creationId xmlns:a16="http://schemas.microsoft.com/office/drawing/2014/main" id="{0C9F8A31-954D-ADAD-BA77-37BA209A4EE0}"/>
              </a:ext>
            </a:extLst>
          </p:cNvPr>
          <p:cNvSpPr txBox="1"/>
          <p:nvPr/>
        </p:nvSpPr>
        <p:spPr>
          <a:xfrm rot="16200000">
            <a:off x="4456620" y="4542529"/>
            <a:ext cx="84637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700" dirty="0"/>
              <a:t>Normalization</a:t>
            </a:r>
          </a:p>
        </p:txBody>
      </p:sp>
      <p:pic>
        <p:nvPicPr>
          <p:cNvPr id="1029" name="Picture 1028">
            <a:extLst>
              <a:ext uri="{FF2B5EF4-FFF2-40B4-BE49-F238E27FC236}">
                <a16:creationId xmlns:a16="http://schemas.microsoft.com/office/drawing/2014/main" id="{DBC0486D-B5FE-8204-4931-56EF67C44159}"/>
              </a:ext>
            </a:extLst>
          </p:cNvPr>
          <p:cNvPicPr>
            <a:picLocks noChangeAspect="1"/>
          </p:cNvPicPr>
          <p:nvPr/>
        </p:nvPicPr>
        <p:blipFill>
          <a:blip r:embed="rId22">
            <a:alphaModFix amt="35000"/>
          </a:blip>
          <a:stretch>
            <a:fillRect/>
          </a:stretch>
        </p:blipFill>
        <p:spPr>
          <a:xfrm>
            <a:off x="5579694" y="4418044"/>
            <a:ext cx="731166" cy="225617"/>
          </a:xfrm>
          <a:prstGeom prst="rect">
            <a:avLst/>
          </a:prstGeom>
        </p:spPr>
      </p:pic>
      <p:sp>
        <p:nvSpPr>
          <p:cNvPr id="1031" name="TextBox 1030">
            <a:extLst>
              <a:ext uri="{FF2B5EF4-FFF2-40B4-BE49-F238E27FC236}">
                <a16:creationId xmlns:a16="http://schemas.microsoft.com/office/drawing/2014/main" id="{33C5AD14-9D23-8B2D-4B82-9CBA0D9EE1AB}"/>
              </a:ext>
            </a:extLst>
          </p:cNvPr>
          <p:cNvSpPr txBox="1"/>
          <p:nvPr/>
        </p:nvSpPr>
        <p:spPr>
          <a:xfrm>
            <a:off x="5609088" y="4318017"/>
            <a:ext cx="45795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Z score</a:t>
            </a:r>
            <a:endParaRPr lang="en-SG" sz="700" dirty="0"/>
          </a:p>
        </p:txBody>
      </p:sp>
      <p:pic>
        <p:nvPicPr>
          <p:cNvPr id="1033" name="Picture 1032">
            <a:extLst>
              <a:ext uri="{FF2B5EF4-FFF2-40B4-BE49-F238E27FC236}">
                <a16:creationId xmlns:a16="http://schemas.microsoft.com/office/drawing/2014/main" id="{CD3F69E6-27C4-7C1A-7543-617697C9B124}"/>
              </a:ext>
            </a:extLst>
          </p:cNvPr>
          <p:cNvPicPr>
            <a:picLocks noChangeAspect="1"/>
          </p:cNvPicPr>
          <p:nvPr/>
        </p:nvPicPr>
        <p:blipFill>
          <a:blip r:embed="rId23">
            <a:alphaModFix amt="20000"/>
          </a:blip>
          <a:stretch>
            <a:fillRect/>
          </a:stretch>
        </p:blipFill>
        <p:spPr>
          <a:xfrm>
            <a:off x="5579694" y="4756300"/>
            <a:ext cx="791687" cy="259183"/>
          </a:xfrm>
          <a:prstGeom prst="rect">
            <a:avLst/>
          </a:prstGeom>
        </p:spPr>
      </p:pic>
      <p:sp>
        <p:nvSpPr>
          <p:cNvPr id="1034" name="TextBox 1033">
            <a:extLst>
              <a:ext uri="{FF2B5EF4-FFF2-40B4-BE49-F238E27FC236}">
                <a16:creationId xmlns:a16="http://schemas.microsoft.com/office/drawing/2014/main" id="{2354A07B-DA0E-94F7-865C-A4BF7D6E0B83}"/>
              </a:ext>
            </a:extLst>
          </p:cNvPr>
          <p:cNvSpPr txBox="1"/>
          <p:nvPr/>
        </p:nvSpPr>
        <p:spPr>
          <a:xfrm>
            <a:off x="5537599" y="4629732"/>
            <a:ext cx="7916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Min-Max scaling</a:t>
            </a:r>
            <a:endParaRPr lang="en-SG" sz="700" dirty="0"/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1431A971-84D8-E1AA-41C2-3D8ECFEEA9D2}"/>
              </a:ext>
            </a:extLst>
          </p:cNvPr>
          <p:cNvSpPr txBox="1"/>
          <p:nvPr/>
        </p:nvSpPr>
        <p:spPr>
          <a:xfrm>
            <a:off x="5000376" y="4434687"/>
            <a:ext cx="6803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sz="700" dirty="0"/>
              <a:t>Prevent feature domination</a:t>
            </a:r>
            <a:endParaRPr lang="en-US" sz="700" dirty="0"/>
          </a:p>
        </p:txBody>
      </p:sp>
      <p:pic>
        <p:nvPicPr>
          <p:cNvPr id="1037" name="Picture 1036">
            <a:extLst>
              <a:ext uri="{FF2B5EF4-FFF2-40B4-BE49-F238E27FC236}">
                <a16:creationId xmlns:a16="http://schemas.microsoft.com/office/drawing/2014/main" id="{C5344B64-ECB3-D5A3-D591-0EC80037841E}"/>
              </a:ext>
            </a:extLst>
          </p:cNvPr>
          <p:cNvPicPr>
            <a:picLocks noChangeAspect="1"/>
          </p:cNvPicPr>
          <p:nvPr/>
        </p:nvPicPr>
        <p:blipFill>
          <a:blip r:embed="rId24">
            <a:alphaModFix amt="35000"/>
          </a:blip>
          <a:stretch>
            <a:fillRect/>
          </a:stretch>
        </p:blipFill>
        <p:spPr>
          <a:xfrm>
            <a:off x="4690742" y="6003815"/>
            <a:ext cx="1245781" cy="310313"/>
          </a:xfrm>
          <a:prstGeom prst="rect">
            <a:avLst/>
          </a:prstGeom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B0BA71FB-A62A-F749-5A93-72A4792558C8}"/>
              </a:ext>
            </a:extLst>
          </p:cNvPr>
          <p:cNvSpPr txBox="1"/>
          <p:nvPr/>
        </p:nvSpPr>
        <p:spPr>
          <a:xfrm>
            <a:off x="4690742" y="6423844"/>
            <a:ext cx="15915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" dirty="0"/>
              <a:t>K-Clustering, where k is no. of cluster</a:t>
            </a:r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0CB64BA3-34C2-9925-9E6D-0C1D61F9A6E9}"/>
              </a:ext>
            </a:extLst>
          </p:cNvPr>
          <p:cNvSpPr txBox="1"/>
          <p:nvPr/>
        </p:nvSpPr>
        <p:spPr>
          <a:xfrm>
            <a:off x="3495525" y="4164935"/>
            <a:ext cx="84637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700" dirty="0"/>
              <a:t>Segment Data</a:t>
            </a:r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06DA7978-BDE8-D71A-3EEE-3F7AF99C3F53}"/>
              </a:ext>
            </a:extLst>
          </p:cNvPr>
          <p:cNvSpPr txBox="1"/>
          <p:nvPr/>
        </p:nvSpPr>
        <p:spPr>
          <a:xfrm>
            <a:off x="3493783" y="5178666"/>
            <a:ext cx="84637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700" dirty="0"/>
              <a:t>Group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603132-D5E1-E6E8-08C8-B7924D8E6CB0}"/>
              </a:ext>
            </a:extLst>
          </p:cNvPr>
          <p:cNvSpPr txBox="1"/>
          <p:nvPr/>
        </p:nvSpPr>
        <p:spPr>
          <a:xfrm>
            <a:off x="6371381" y="42322"/>
            <a:ext cx="88357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700" dirty="0"/>
              <a:t>2. Data Storytelling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64E17B-4EDB-C4F1-68BA-8C191399510E}"/>
              </a:ext>
            </a:extLst>
          </p:cNvPr>
          <p:cNvSpPr txBox="1"/>
          <p:nvPr/>
        </p:nvSpPr>
        <p:spPr>
          <a:xfrm rot="16200000">
            <a:off x="6024812" y="588946"/>
            <a:ext cx="89319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700" dirty="0"/>
              <a:t>Narrative Structure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E4818-CD01-CFFB-C5AC-E56321DF6A74}"/>
              </a:ext>
            </a:extLst>
          </p:cNvPr>
          <p:cNvSpPr txBox="1"/>
          <p:nvPr/>
        </p:nvSpPr>
        <p:spPr>
          <a:xfrm>
            <a:off x="6471408" y="361850"/>
            <a:ext cx="216856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700" dirty="0"/>
              <a:t>SPSN</a:t>
            </a:r>
          </a:p>
          <a:p>
            <a:pPr marL="228600" indent="-228600">
              <a:buAutoNum type="arabicPeriod"/>
            </a:pPr>
            <a:endParaRPr lang="en-US" sz="700" dirty="0"/>
          </a:p>
          <a:p>
            <a:pPr marL="228600" indent="-228600">
              <a:buAutoNum type="arabicPeriod"/>
            </a:pPr>
            <a:r>
              <a:rPr lang="en-US" sz="700" dirty="0"/>
              <a:t>Minto Pyramid</a:t>
            </a:r>
          </a:p>
          <a:p>
            <a:pPr marL="228600" indent="-228600">
              <a:buAutoNum type="arabicPeriod"/>
            </a:pPr>
            <a:endParaRPr lang="en-US" sz="700" dirty="0"/>
          </a:p>
          <a:p>
            <a:pPr marL="228600" indent="-228600">
              <a:buAutoNum type="arabicPeriod"/>
            </a:pPr>
            <a:r>
              <a:rPr lang="en-US" sz="700" dirty="0"/>
              <a:t>GQM (Goal Question Metrics)</a:t>
            </a:r>
            <a:endParaRPr lang="en-SG" sz="7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7A2E1A3-3909-1886-802E-B28D56174D4C}"/>
              </a:ext>
            </a:extLst>
          </p:cNvPr>
          <p:cNvPicPr>
            <a:picLocks noChangeAspect="1"/>
          </p:cNvPicPr>
          <p:nvPr/>
        </p:nvPicPr>
        <p:blipFill>
          <a:blip r:embed="rId25">
            <a:alphaModFix amt="35000"/>
          </a:blip>
          <a:stretch>
            <a:fillRect/>
          </a:stretch>
        </p:blipFill>
        <p:spPr>
          <a:xfrm>
            <a:off x="6529409" y="154238"/>
            <a:ext cx="1029471" cy="4349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F7A9EB-ACDC-BCD4-E62E-32219780F326}"/>
              </a:ext>
            </a:extLst>
          </p:cNvPr>
          <p:cNvPicPr>
            <a:picLocks noChangeAspect="1"/>
          </p:cNvPicPr>
          <p:nvPr/>
        </p:nvPicPr>
        <p:blipFill>
          <a:blip r:embed="rId26">
            <a:alphaModFix amt="35000"/>
          </a:blip>
          <a:stretch>
            <a:fillRect/>
          </a:stretch>
        </p:blipFill>
        <p:spPr>
          <a:xfrm>
            <a:off x="7462010" y="432354"/>
            <a:ext cx="1177967" cy="4361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A386923-5D9B-E7F8-BF67-3E770AD35726}"/>
              </a:ext>
            </a:extLst>
          </p:cNvPr>
          <p:cNvPicPr>
            <a:picLocks noChangeAspect="1"/>
          </p:cNvPicPr>
          <p:nvPr/>
        </p:nvPicPr>
        <p:blipFill>
          <a:blip r:embed="rId27">
            <a:alphaModFix amt="35000"/>
          </a:blip>
          <a:stretch>
            <a:fillRect/>
          </a:stretch>
        </p:blipFill>
        <p:spPr>
          <a:xfrm>
            <a:off x="6517476" y="908337"/>
            <a:ext cx="1132126" cy="45312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556566E-29FE-E404-03FD-7612BFE0105D}"/>
              </a:ext>
            </a:extLst>
          </p:cNvPr>
          <p:cNvSpPr txBox="1"/>
          <p:nvPr/>
        </p:nvSpPr>
        <p:spPr>
          <a:xfrm>
            <a:off x="8842905" y="42321"/>
            <a:ext cx="14318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700" dirty="0"/>
              <a:t>3. Data Management for Analytics</a:t>
            </a: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1BF81E95-08FE-4D4A-A63C-B9CE5A0B3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190" y="53449"/>
            <a:ext cx="1506432" cy="151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22CBBBB-909A-FD7F-4306-3C84DDA61A26}"/>
              </a:ext>
            </a:extLst>
          </p:cNvPr>
          <p:cNvPicPr>
            <a:picLocks noChangeAspect="1"/>
          </p:cNvPicPr>
          <p:nvPr/>
        </p:nvPicPr>
        <p:blipFill>
          <a:blip r:embed="rId29">
            <a:alphaModFix amt="35000"/>
          </a:blip>
          <a:stretch>
            <a:fillRect/>
          </a:stretch>
        </p:blipFill>
        <p:spPr>
          <a:xfrm>
            <a:off x="8780414" y="268018"/>
            <a:ext cx="1733259" cy="98109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05FA5E1-9C8B-C2E7-FACF-5AD7068C2250}"/>
              </a:ext>
            </a:extLst>
          </p:cNvPr>
          <p:cNvPicPr>
            <a:picLocks noChangeAspect="1"/>
          </p:cNvPicPr>
          <p:nvPr/>
        </p:nvPicPr>
        <p:blipFill>
          <a:blip r:embed="rId30">
            <a:alphaModFix amt="35000"/>
          </a:blip>
          <a:stretch>
            <a:fillRect/>
          </a:stretch>
        </p:blipFill>
        <p:spPr>
          <a:xfrm>
            <a:off x="6310860" y="1523117"/>
            <a:ext cx="1950605" cy="27299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45B4D72-3002-AAB0-C54F-66BCBF05BC4F}"/>
              </a:ext>
            </a:extLst>
          </p:cNvPr>
          <p:cNvSpPr txBox="1"/>
          <p:nvPr/>
        </p:nvSpPr>
        <p:spPr>
          <a:xfrm>
            <a:off x="6636065" y="1413931"/>
            <a:ext cx="12891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700" dirty="0"/>
              <a:t>Functional Dependency (A-&gt;B)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85156A-FF7A-885E-E357-BA8D498E587B}"/>
              </a:ext>
            </a:extLst>
          </p:cNvPr>
          <p:cNvSpPr txBox="1"/>
          <p:nvPr/>
        </p:nvSpPr>
        <p:spPr>
          <a:xfrm>
            <a:off x="6483804" y="1753313"/>
            <a:ext cx="167385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700" dirty="0"/>
              <a:t>Full Functional Dependency</a:t>
            </a:r>
          </a:p>
          <a:p>
            <a:pPr marL="171450" indent="-171450">
              <a:buFontTx/>
              <a:buChar char="-"/>
            </a:pPr>
            <a:r>
              <a:rPr lang="en-SG" sz="700" dirty="0"/>
              <a:t>A-&gt;B</a:t>
            </a:r>
          </a:p>
          <a:p>
            <a:endParaRPr lang="en-SG" sz="700" dirty="0"/>
          </a:p>
          <a:p>
            <a:r>
              <a:rPr lang="en-SG" sz="700" dirty="0"/>
              <a:t>Partial Functional Dependency</a:t>
            </a:r>
          </a:p>
          <a:p>
            <a:pPr marL="171450" indent="-171450">
              <a:buFontTx/>
              <a:buChar char="-"/>
            </a:pPr>
            <a:r>
              <a:rPr lang="en-SG" sz="700" dirty="0"/>
              <a:t>A -&gt; C &lt;- B</a:t>
            </a:r>
          </a:p>
          <a:p>
            <a:pPr marL="171450" indent="-171450">
              <a:buFontTx/>
              <a:buChar char="-"/>
            </a:pPr>
            <a:r>
              <a:rPr lang="en-SG" sz="700" dirty="0"/>
              <a:t>C partially dependent on both A &amp; B</a:t>
            </a:r>
          </a:p>
          <a:p>
            <a:endParaRPr lang="en-SG" sz="700" dirty="0"/>
          </a:p>
          <a:p>
            <a:r>
              <a:rPr lang="en-SG" sz="700" dirty="0"/>
              <a:t>Transitive Dependency</a:t>
            </a:r>
          </a:p>
          <a:p>
            <a:pPr marL="171450" indent="-171450">
              <a:buFontTx/>
              <a:buChar char="-"/>
            </a:pPr>
            <a:r>
              <a:rPr lang="en-SG" sz="700" dirty="0"/>
              <a:t>A-&gt;B-&gt;C</a:t>
            </a:r>
          </a:p>
          <a:p>
            <a:pPr marL="171450" indent="-171450">
              <a:buFontTx/>
              <a:buChar char="-"/>
            </a:pPr>
            <a:r>
              <a:rPr lang="en-SG" sz="700" dirty="0"/>
              <a:t>C is transitively dependent on 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F560777-65F5-EF5A-37A8-5826293833CC}"/>
              </a:ext>
            </a:extLst>
          </p:cNvPr>
          <p:cNvSpPr txBox="1"/>
          <p:nvPr/>
        </p:nvSpPr>
        <p:spPr>
          <a:xfrm>
            <a:off x="8698046" y="1300314"/>
            <a:ext cx="9188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700" dirty="0"/>
              <a:t>Normalization Form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772CCC7-2C7D-E383-0FB2-5D7D909607F3}"/>
              </a:ext>
            </a:extLst>
          </p:cNvPr>
          <p:cNvSpPr txBox="1"/>
          <p:nvPr/>
        </p:nvSpPr>
        <p:spPr>
          <a:xfrm>
            <a:off x="8234994" y="1490067"/>
            <a:ext cx="37773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Process of organizing and structuring data in a relational database to eliminate redundancy and improve data integrity (minimize data duplication, efficient data storage and retrieval</a:t>
            </a:r>
            <a:endParaRPr lang="en-SG" sz="700" dirty="0"/>
          </a:p>
          <a:p>
            <a:r>
              <a:rPr lang="en-SG" sz="700" dirty="0"/>
              <a:t>0NF</a:t>
            </a:r>
          </a:p>
          <a:p>
            <a:r>
              <a:rPr lang="en-SG" sz="700" dirty="0"/>
              <a:t>1NF – Repeating groups of nesting in relations</a:t>
            </a:r>
          </a:p>
          <a:p>
            <a:r>
              <a:rPr lang="en-SG" sz="700" dirty="0"/>
              <a:t>2NF – No Partial functional dependency, attribute dependent on part of key</a:t>
            </a:r>
          </a:p>
          <a:p>
            <a:r>
              <a:rPr lang="en-SG" sz="700" dirty="0"/>
              <a:t>3NF – No Transitive functional dependency</a:t>
            </a:r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22EC89C3-C14E-4CA5-5FF0-BDE809EEA36A}"/>
              </a:ext>
            </a:extLst>
          </p:cNvPr>
          <p:cNvSpPr txBox="1"/>
          <p:nvPr/>
        </p:nvSpPr>
        <p:spPr>
          <a:xfrm>
            <a:off x="8598705" y="2430766"/>
            <a:ext cx="61427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700" dirty="0"/>
              <a:t>Crow’s Feet</a:t>
            </a:r>
          </a:p>
        </p:txBody>
      </p: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1AB70D53-F918-5B0C-1BF3-DB2A6D2F8D89}"/>
              </a:ext>
            </a:extLst>
          </p:cNvPr>
          <p:cNvGrpSpPr/>
          <p:nvPr/>
        </p:nvGrpSpPr>
        <p:grpSpPr>
          <a:xfrm>
            <a:off x="8245683" y="2993016"/>
            <a:ext cx="1357790" cy="630942"/>
            <a:chOff x="10122344" y="2573201"/>
            <a:chExt cx="1357790" cy="630942"/>
          </a:xfrm>
        </p:grpSpPr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92DB8B06-6497-8B02-B0E4-ADB28386C4E5}"/>
                </a:ext>
              </a:extLst>
            </p:cNvPr>
            <p:cNvSpPr txBox="1"/>
            <p:nvPr/>
          </p:nvSpPr>
          <p:spPr>
            <a:xfrm>
              <a:off x="10393517" y="2760201"/>
              <a:ext cx="57740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700" dirty="0"/>
                <a:t>Cardinality</a:t>
              </a:r>
            </a:p>
          </p:txBody>
        </p:sp>
        <p:sp>
          <p:nvSpPr>
            <p:cNvPr id="1044" name="TextBox 1043">
              <a:extLst>
                <a:ext uri="{FF2B5EF4-FFF2-40B4-BE49-F238E27FC236}">
                  <a16:creationId xmlns:a16="http://schemas.microsoft.com/office/drawing/2014/main" id="{1A962820-F055-7950-C40C-997A6BEA666B}"/>
                </a:ext>
              </a:extLst>
            </p:cNvPr>
            <p:cNvSpPr txBox="1"/>
            <p:nvPr/>
          </p:nvSpPr>
          <p:spPr>
            <a:xfrm>
              <a:off x="10122344" y="2606909"/>
              <a:ext cx="5549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700" dirty="0"/>
                <a:t>Maximum</a:t>
              </a:r>
            </a:p>
            <a:p>
              <a:endParaRPr lang="en-SG" sz="700" dirty="0"/>
            </a:p>
            <a:p>
              <a:endParaRPr lang="en-SG" sz="700" dirty="0"/>
            </a:p>
            <a:p>
              <a:r>
                <a:rPr lang="en-SG" sz="700" dirty="0"/>
                <a:t>Minimum</a:t>
              </a:r>
            </a:p>
          </p:txBody>
        </p: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9C24B306-6860-BB24-7790-8712BE7D4808}"/>
                </a:ext>
              </a:extLst>
            </p:cNvPr>
            <p:cNvSpPr txBox="1"/>
            <p:nvPr/>
          </p:nvSpPr>
          <p:spPr>
            <a:xfrm>
              <a:off x="10779423" y="2573201"/>
              <a:ext cx="700711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700" dirty="0"/>
                <a:t>Number of association through a particular relationship</a:t>
              </a:r>
            </a:p>
          </p:txBody>
        </p:sp>
      </p:grpSp>
      <p:sp>
        <p:nvSpPr>
          <p:cNvPr id="1046" name="TextBox 1045">
            <a:extLst>
              <a:ext uri="{FF2B5EF4-FFF2-40B4-BE49-F238E27FC236}">
                <a16:creationId xmlns:a16="http://schemas.microsoft.com/office/drawing/2014/main" id="{5B649D86-CC72-10AC-08B7-55C8282584AB}"/>
              </a:ext>
            </a:extLst>
          </p:cNvPr>
          <p:cNvSpPr txBox="1"/>
          <p:nvPr/>
        </p:nvSpPr>
        <p:spPr>
          <a:xfrm>
            <a:off x="10067013" y="2762423"/>
            <a:ext cx="20537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700" dirty="0"/>
              <a:t>Data Model – Plan or blueprint for database design</a:t>
            </a:r>
          </a:p>
        </p:txBody>
      </p:sp>
      <p:pic>
        <p:nvPicPr>
          <p:cNvPr id="1048" name="Picture 1047">
            <a:extLst>
              <a:ext uri="{FF2B5EF4-FFF2-40B4-BE49-F238E27FC236}">
                <a16:creationId xmlns:a16="http://schemas.microsoft.com/office/drawing/2014/main" id="{1C2836CB-581E-05C6-4042-716B5E0A2851}"/>
              </a:ext>
            </a:extLst>
          </p:cNvPr>
          <p:cNvPicPr>
            <a:picLocks noChangeAspect="1"/>
          </p:cNvPicPr>
          <p:nvPr/>
        </p:nvPicPr>
        <p:blipFill>
          <a:blip r:embed="rId31">
            <a:alphaModFix amt="20000"/>
          </a:blip>
          <a:stretch>
            <a:fillRect/>
          </a:stretch>
        </p:blipFill>
        <p:spPr>
          <a:xfrm>
            <a:off x="9441769" y="2494559"/>
            <a:ext cx="1030396" cy="881805"/>
          </a:xfrm>
          <a:prstGeom prst="rect">
            <a:avLst/>
          </a:prstGeom>
        </p:spPr>
      </p:pic>
      <p:sp>
        <p:nvSpPr>
          <p:cNvPr id="1050" name="TextBox 1049">
            <a:extLst>
              <a:ext uri="{FF2B5EF4-FFF2-40B4-BE49-F238E27FC236}">
                <a16:creationId xmlns:a16="http://schemas.microsoft.com/office/drawing/2014/main" id="{995147B0-85D1-7742-34CE-E3F832E04355}"/>
              </a:ext>
            </a:extLst>
          </p:cNvPr>
          <p:cNvSpPr txBox="1"/>
          <p:nvPr/>
        </p:nvSpPr>
        <p:spPr>
          <a:xfrm rot="16200000">
            <a:off x="7525589" y="2721681"/>
            <a:ext cx="1348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700" dirty="0"/>
              <a:t>Entity Relationship Modelling</a:t>
            </a:r>
          </a:p>
          <a:p>
            <a:pPr algn="ctr"/>
            <a:r>
              <a:rPr lang="en-SG" sz="700" dirty="0"/>
              <a:t>OLTP (Transactional Database)</a:t>
            </a:r>
          </a:p>
        </p:txBody>
      </p:sp>
      <p:sp>
        <p:nvSpPr>
          <p:cNvPr id="1053" name="TextBox 1052">
            <a:extLst>
              <a:ext uri="{FF2B5EF4-FFF2-40B4-BE49-F238E27FC236}">
                <a16:creationId xmlns:a16="http://schemas.microsoft.com/office/drawing/2014/main" id="{B127F8CF-0422-F16F-760C-F0465D638116}"/>
              </a:ext>
            </a:extLst>
          </p:cNvPr>
          <p:cNvSpPr txBox="1"/>
          <p:nvPr/>
        </p:nvSpPr>
        <p:spPr>
          <a:xfrm>
            <a:off x="9247934" y="2203226"/>
            <a:ext cx="74411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700" dirty="0"/>
              <a:t>Data Modelling</a:t>
            </a:r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DA753F7E-C455-37B8-EE5E-88129573FAA3}"/>
              </a:ext>
            </a:extLst>
          </p:cNvPr>
          <p:cNvSpPr txBox="1"/>
          <p:nvPr/>
        </p:nvSpPr>
        <p:spPr>
          <a:xfrm>
            <a:off x="9988465" y="3073255"/>
            <a:ext cx="2132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700" dirty="0"/>
              <a:t>Atomicity – “all or nothing”</a:t>
            </a:r>
          </a:p>
          <a:p>
            <a:r>
              <a:rPr lang="en-SG" sz="700" dirty="0"/>
              <a:t>Consistency – transform from and to consistent state</a:t>
            </a:r>
          </a:p>
          <a:p>
            <a:r>
              <a:rPr lang="en-SG" sz="700" dirty="0"/>
              <a:t>Isolation – independent of each other</a:t>
            </a:r>
          </a:p>
          <a:p>
            <a:r>
              <a:rPr lang="en-SG" sz="700" dirty="0"/>
              <a:t>Durability – Permanence in database record</a:t>
            </a:r>
          </a:p>
        </p:txBody>
      </p:sp>
      <p:sp>
        <p:nvSpPr>
          <p:cNvPr id="1055" name="TextBox 1054">
            <a:extLst>
              <a:ext uri="{FF2B5EF4-FFF2-40B4-BE49-F238E27FC236}">
                <a16:creationId xmlns:a16="http://schemas.microsoft.com/office/drawing/2014/main" id="{4D242F54-D4DD-ECD0-4AB1-EA1D8C142749}"/>
              </a:ext>
            </a:extLst>
          </p:cNvPr>
          <p:cNvSpPr txBox="1"/>
          <p:nvPr/>
        </p:nvSpPr>
        <p:spPr>
          <a:xfrm rot="16200000">
            <a:off x="9539099" y="3175788"/>
            <a:ext cx="673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700" dirty="0"/>
              <a:t>Properties of</a:t>
            </a:r>
          </a:p>
          <a:p>
            <a:pPr algn="ctr"/>
            <a:r>
              <a:rPr lang="en-SG" sz="700" dirty="0"/>
              <a:t> Transaction</a:t>
            </a:r>
          </a:p>
        </p:txBody>
      </p:sp>
      <p:sp>
        <p:nvSpPr>
          <p:cNvPr id="1056" name="TextBox 1055">
            <a:extLst>
              <a:ext uri="{FF2B5EF4-FFF2-40B4-BE49-F238E27FC236}">
                <a16:creationId xmlns:a16="http://schemas.microsoft.com/office/drawing/2014/main" id="{C357B7DD-9801-1D87-8A90-BE843C18E188}"/>
              </a:ext>
            </a:extLst>
          </p:cNvPr>
          <p:cNvSpPr txBox="1"/>
          <p:nvPr/>
        </p:nvSpPr>
        <p:spPr>
          <a:xfrm rot="16200000">
            <a:off x="7671668" y="4054455"/>
            <a:ext cx="12473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700" dirty="0"/>
              <a:t>Dimensional Modelling</a:t>
            </a:r>
          </a:p>
          <a:p>
            <a:pPr algn="ctr"/>
            <a:r>
              <a:rPr lang="en-SG" sz="700" dirty="0"/>
              <a:t>OLAP (Analytical, </a:t>
            </a:r>
          </a:p>
          <a:p>
            <a:pPr algn="ctr"/>
            <a:r>
              <a:rPr lang="en-SG" sz="700" dirty="0"/>
              <a:t>Data Warehouse/Data Mart)</a:t>
            </a:r>
          </a:p>
        </p:txBody>
      </p:sp>
      <p:sp>
        <p:nvSpPr>
          <p:cNvPr id="1057" name="TextBox 1056">
            <a:extLst>
              <a:ext uri="{FF2B5EF4-FFF2-40B4-BE49-F238E27FC236}">
                <a16:creationId xmlns:a16="http://schemas.microsoft.com/office/drawing/2014/main" id="{67D72976-3BF2-9EDE-0F6C-02D0F460FEE9}"/>
              </a:ext>
            </a:extLst>
          </p:cNvPr>
          <p:cNvSpPr txBox="1"/>
          <p:nvPr/>
        </p:nvSpPr>
        <p:spPr>
          <a:xfrm>
            <a:off x="8558426" y="5832325"/>
            <a:ext cx="3661580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700" dirty="0"/>
              <a:t>Relational Database Table – Developed with Entity Relationship Modelling, rows and columns</a:t>
            </a:r>
          </a:p>
          <a:p>
            <a:r>
              <a:rPr lang="en-SG" sz="700" dirty="0"/>
              <a:t>Data Lake – Repository of large volume of raw unprocessed data from various sources</a:t>
            </a:r>
          </a:p>
          <a:p>
            <a:r>
              <a:rPr lang="en-SG" sz="700" dirty="0"/>
              <a:t>Data Warehouse – centralized data repository from various sources</a:t>
            </a:r>
          </a:p>
          <a:p>
            <a:r>
              <a:rPr lang="en-SG" sz="700" dirty="0"/>
              <a:t>Data Mart – Subset of Data Warehouse, focus on specific case or group</a:t>
            </a:r>
          </a:p>
          <a:p>
            <a:r>
              <a:rPr lang="en-SG" sz="700" dirty="0"/>
              <a:t>Data Fabric – end-to-end data integration and management solution</a:t>
            </a:r>
          </a:p>
          <a:p>
            <a:r>
              <a:rPr lang="en-SG" sz="700" dirty="0"/>
              <a:t>Data Mesh – decentralization and domain-oriented ownership</a:t>
            </a:r>
          </a:p>
          <a:p>
            <a:r>
              <a:rPr lang="en-SG" sz="700" dirty="0"/>
              <a:t>Infographic – Graphic format design representation of information/data, easily understandable</a:t>
            </a:r>
          </a:p>
          <a:p>
            <a:r>
              <a:rPr lang="en-SG" sz="700" dirty="0"/>
              <a:t>De-normalized – Multiple repeating rows</a:t>
            </a:r>
          </a:p>
          <a:p>
            <a:r>
              <a:rPr lang="en-SG" sz="700" dirty="0"/>
              <a:t>Normalized – Unique rows</a:t>
            </a:r>
          </a:p>
        </p:txBody>
      </p:sp>
      <p:pic>
        <p:nvPicPr>
          <p:cNvPr id="1060" name="Picture 1059">
            <a:extLst>
              <a:ext uri="{FF2B5EF4-FFF2-40B4-BE49-F238E27FC236}">
                <a16:creationId xmlns:a16="http://schemas.microsoft.com/office/drawing/2014/main" id="{05DFB5EA-E2D0-3DF6-39B5-B49CF829529C}"/>
              </a:ext>
            </a:extLst>
          </p:cNvPr>
          <p:cNvPicPr>
            <a:picLocks noChangeAspect="1"/>
          </p:cNvPicPr>
          <p:nvPr/>
        </p:nvPicPr>
        <p:blipFill>
          <a:blip r:embed="rId32">
            <a:alphaModFix amt="35000"/>
          </a:blip>
          <a:stretch>
            <a:fillRect/>
          </a:stretch>
        </p:blipFill>
        <p:spPr>
          <a:xfrm>
            <a:off x="8475007" y="3954882"/>
            <a:ext cx="1179907" cy="517622"/>
          </a:xfrm>
          <a:prstGeom prst="rect">
            <a:avLst/>
          </a:prstGeom>
        </p:spPr>
      </p:pic>
      <p:sp>
        <p:nvSpPr>
          <p:cNvPr id="1061" name="TextBox 1060">
            <a:extLst>
              <a:ext uri="{FF2B5EF4-FFF2-40B4-BE49-F238E27FC236}">
                <a16:creationId xmlns:a16="http://schemas.microsoft.com/office/drawing/2014/main" id="{B32F8E1B-DFB9-6F15-B642-82B06047A990}"/>
              </a:ext>
            </a:extLst>
          </p:cNvPr>
          <p:cNvSpPr txBox="1"/>
          <p:nvPr/>
        </p:nvSpPr>
        <p:spPr>
          <a:xfrm>
            <a:off x="8967208" y="4458396"/>
            <a:ext cx="949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" dirty="0"/>
              <a:t>Denormalized for </a:t>
            </a:r>
          </a:p>
          <a:p>
            <a:r>
              <a:rPr lang="en-SG" sz="700" dirty="0"/>
              <a:t>query performance</a:t>
            </a:r>
          </a:p>
        </p:txBody>
      </p:sp>
      <p:pic>
        <p:nvPicPr>
          <p:cNvPr id="1064" name="Picture 1063">
            <a:extLst>
              <a:ext uri="{FF2B5EF4-FFF2-40B4-BE49-F238E27FC236}">
                <a16:creationId xmlns:a16="http://schemas.microsoft.com/office/drawing/2014/main" id="{95AFDF8F-33D3-0F97-D672-03D44244D401}"/>
              </a:ext>
            </a:extLst>
          </p:cNvPr>
          <p:cNvPicPr>
            <a:picLocks noChangeAspect="1"/>
          </p:cNvPicPr>
          <p:nvPr/>
        </p:nvPicPr>
        <p:blipFill>
          <a:blip r:embed="rId33">
            <a:alphaModFix amt="35000"/>
          </a:blip>
          <a:stretch>
            <a:fillRect/>
          </a:stretch>
        </p:blipFill>
        <p:spPr>
          <a:xfrm>
            <a:off x="9503669" y="3821642"/>
            <a:ext cx="1600436" cy="836420"/>
          </a:xfrm>
          <a:prstGeom prst="rect">
            <a:avLst/>
          </a:prstGeom>
        </p:spPr>
      </p:pic>
      <p:pic>
        <p:nvPicPr>
          <p:cNvPr id="1066" name="Picture 1065">
            <a:extLst>
              <a:ext uri="{FF2B5EF4-FFF2-40B4-BE49-F238E27FC236}">
                <a16:creationId xmlns:a16="http://schemas.microsoft.com/office/drawing/2014/main" id="{1012AD52-1EE7-04A7-26ED-10974CA8EA4D}"/>
              </a:ext>
            </a:extLst>
          </p:cNvPr>
          <p:cNvPicPr>
            <a:picLocks noChangeAspect="1"/>
          </p:cNvPicPr>
          <p:nvPr/>
        </p:nvPicPr>
        <p:blipFill>
          <a:blip r:embed="rId34">
            <a:alphaModFix amt="35000"/>
          </a:blip>
          <a:stretch>
            <a:fillRect/>
          </a:stretch>
        </p:blipFill>
        <p:spPr>
          <a:xfrm>
            <a:off x="11125935" y="3816190"/>
            <a:ext cx="1077912" cy="903168"/>
          </a:xfrm>
          <a:prstGeom prst="rect">
            <a:avLst/>
          </a:prstGeom>
        </p:spPr>
      </p:pic>
      <p:pic>
        <p:nvPicPr>
          <p:cNvPr id="1068" name="Picture 1067">
            <a:extLst>
              <a:ext uri="{FF2B5EF4-FFF2-40B4-BE49-F238E27FC236}">
                <a16:creationId xmlns:a16="http://schemas.microsoft.com/office/drawing/2014/main" id="{91108A1F-EC98-D009-E2C2-4A34F549EED4}"/>
              </a:ext>
            </a:extLst>
          </p:cNvPr>
          <p:cNvPicPr>
            <a:picLocks noChangeAspect="1"/>
          </p:cNvPicPr>
          <p:nvPr/>
        </p:nvPicPr>
        <p:blipFill>
          <a:blip r:embed="rId35">
            <a:alphaModFix amt="35000"/>
          </a:blip>
          <a:stretch>
            <a:fillRect/>
          </a:stretch>
        </p:blipFill>
        <p:spPr>
          <a:xfrm>
            <a:off x="9888180" y="4634518"/>
            <a:ext cx="2239474" cy="978532"/>
          </a:xfrm>
          <a:prstGeom prst="rect">
            <a:avLst/>
          </a:prstGeom>
        </p:spPr>
      </p:pic>
      <p:sp>
        <p:nvSpPr>
          <p:cNvPr id="1069" name="TextBox 1068">
            <a:extLst>
              <a:ext uri="{FF2B5EF4-FFF2-40B4-BE49-F238E27FC236}">
                <a16:creationId xmlns:a16="http://schemas.microsoft.com/office/drawing/2014/main" id="{25F8A845-4D75-4F27-FD55-C39B523465F0}"/>
              </a:ext>
            </a:extLst>
          </p:cNvPr>
          <p:cNvSpPr txBox="1"/>
          <p:nvPr/>
        </p:nvSpPr>
        <p:spPr>
          <a:xfrm>
            <a:off x="10368617" y="5293375"/>
            <a:ext cx="1200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700" dirty="0"/>
              <a:t>ETL</a:t>
            </a:r>
          </a:p>
          <a:p>
            <a:pPr algn="ctr"/>
            <a:r>
              <a:rPr lang="en-SG" sz="700" dirty="0"/>
              <a:t>Extract, Transform, Load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D91056C-3262-33D3-F78D-B8BAC7CD8D86}"/>
              </a:ext>
            </a:extLst>
          </p:cNvPr>
          <p:cNvPicPr>
            <a:picLocks noChangeAspect="1"/>
          </p:cNvPicPr>
          <p:nvPr/>
        </p:nvPicPr>
        <p:blipFill>
          <a:blip r:embed="rId36">
            <a:alphaModFix amt="35000"/>
          </a:blip>
          <a:stretch>
            <a:fillRect/>
          </a:stretch>
        </p:blipFill>
        <p:spPr>
          <a:xfrm>
            <a:off x="9279001" y="4778224"/>
            <a:ext cx="550764" cy="7710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C4838C2-54EB-5706-2BA1-19B73227D976}"/>
              </a:ext>
            </a:extLst>
          </p:cNvPr>
          <p:cNvPicPr>
            <a:picLocks noChangeAspect="1"/>
          </p:cNvPicPr>
          <p:nvPr/>
        </p:nvPicPr>
        <p:blipFill>
          <a:blip r:embed="rId37">
            <a:alphaModFix amt="35000"/>
          </a:blip>
          <a:stretch>
            <a:fillRect/>
          </a:stretch>
        </p:blipFill>
        <p:spPr>
          <a:xfrm>
            <a:off x="6182781" y="5177655"/>
            <a:ext cx="2456540" cy="161063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1F90882-DD3C-FC49-B341-4EEA0F0947FD}"/>
              </a:ext>
            </a:extLst>
          </p:cNvPr>
          <p:cNvSpPr txBox="1"/>
          <p:nvPr/>
        </p:nvSpPr>
        <p:spPr>
          <a:xfrm>
            <a:off x="6902727" y="4971782"/>
            <a:ext cx="94912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" dirty="0"/>
              <a:t>Data Dictionary</a:t>
            </a:r>
          </a:p>
        </p:txBody>
      </p:sp>
      <p:pic>
        <p:nvPicPr>
          <p:cNvPr id="59" name="Picture 2" descr="What is Agile? What is Scrum?">
            <a:extLst>
              <a:ext uri="{FF2B5EF4-FFF2-40B4-BE49-F238E27FC236}">
                <a16:creationId xmlns:a16="http://schemas.microsoft.com/office/drawing/2014/main" id="{E1CB06E3-A80C-7CB7-7574-93D8B7091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776" y="3006323"/>
            <a:ext cx="1332154" cy="93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TextBox 1026">
            <a:extLst>
              <a:ext uri="{FF2B5EF4-FFF2-40B4-BE49-F238E27FC236}">
                <a16:creationId xmlns:a16="http://schemas.microsoft.com/office/drawing/2014/main" id="{7AD61A42-3E41-9949-D347-FF17165207BD}"/>
              </a:ext>
            </a:extLst>
          </p:cNvPr>
          <p:cNvSpPr txBox="1"/>
          <p:nvPr/>
        </p:nvSpPr>
        <p:spPr>
          <a:xfrm>
            <a:off x="9988465" y="4104866"/>
            <a:ext cx="667014" cy="276999"/>
          </a:xfrm>
          <a:prstGeom prst="rect">
            <a:avLst/>
          </a:prstGeom>
          <a:solidFill>
            <a:schemeClr val="accent6">
              <a:lumMod val="20000"/>
              <a:lumOff val="80000"/>
              <a:alpha val="44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600"/>
            </a:lvl1pPr>
          </a:lstStyle>
          <a:p>
            <a:r>
              <a:rPr lang="en-SG" dirty="0"/>
              <a:t>Fact Table</a:t>
            </a:r>
          </a:p>
          <a:p>
            <a:r>
              <a:rPr lang="en-SG" dirty="0"/>
              <a:t>- Denormalized</a:t>
            </a: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E0886EA0-76AF-4FB4-372E-54DF9FA93109}"/>
              </a:ext>
            </a:extLst>
          </p:cNvPr>
          <p:cNvSpPr txBox="1"/>
          <p:nvPr/>
        </p:nvSpPr>
        <p:spPr>
          <a:xfrm>
            <a:off x="10551072" y="3928744"/>
            <a:ext cx="874376" cy="276999"/>
          </a:xfrm>
          <a:prstGeom prst="rect">
            <a:avLst/>
          </a:prstGeom>
          <a:solidFill>
            <a:schemeClr val="accent5">
              <a:lumMod val="20000"/>
              <a:lumOff val="80000"/>
              <a:alpha val="4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600" dirty="0"/>
              <a:t>Dimension Table</a:t>
            </a:r>
          </a:p>
          <a:p>
            <a:pPr algn="ctr"/>
            <a:r>
              <a:rPr lang="en-SG" sz="600" dirty="0"/>
              <a:t>- Normalized</a:t>
            </a:r>
          </a:p>
        </p:txBody>
      </p:sp>
    </p:spTree>
    <p:extLst>
      <p:ext uri="{BB962C8B-B14F-4D97-AF65-F5344CB8AC3E}">
        <p14:creationId xmlns:p14="http://schemas.microsoft.com/office/powerpoint/2010/main" val="3397731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7466D34-4558-46D6-846A-794CEA0CDD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2820" r="4597" b="7399"/>
          <a:stretch/>
        </p:blipFill>
        <p:spPr>
          <a:xfrm>
            <a:off x="9553326" y="126922"/>
            <a:ext cx="2468344" cy="10040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184420-1BE0-0F1D-F789-2B3848A878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b="1447"/>
          <a:stretch/>
        </p:blipFill>
        <p:spPr>
          <a:xfrm>
            <a:off x="107688" y="1815712"/>
            <a:ext cx="3388548" cy="1549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382EE6-E792-CB31-034D-4F5142800A8D}"/>
              </a:ext>
            </a:extLst>
          </p:cNvPr>
          <p:cNvSpPr txBox="1"/>
          <p:nvPr/>
        </p:nvSpPr>
        <p:spPr>
          <a:xfrm>
            <a:off x="8328213" y="26895"/>
            <a:ext cx="15490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" dirty="0"/>
              <a:t>Managing Business Analytics Projects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9E3495-11D1-1F30-E5F8-59C28AD6D596}"/>
              </a:ext>
            </a:extLst>
          </p:cNvPr>
          <p:cNvSpPr txBox="1"/>
          <p:nvPr/>
        </p:nvSpPr>
        <p:spPr>
          <a:xfrm>
            <a:off x="8328212" y="348134"/>
            <a:ext cx="154903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" dirty="0"/>
              <a:t>Stakeholder Perspective</a:t>
            </a:r>
          </a:p>
          <a:p>
            <a:r>
              <a:rPr lang="en-SG" sz="700" dirty="0"/>
              <a:t>- </a:t>
            </a:r>
            <a:r>
              <a:rPr lang="en-SG" sz="700" dirty="0" err="1"/>
              <a:t>Ea</a:t>
            </a:r>
            <a:r>
              <a:rPr lang="en-SG" sz="700" dirty="0"/>
              <a:t> Stakeholders think differently</a:t>
            </a:r>
          </a:p>
          <a:p>
            <a:r>
              <a:rPr lang="en-SG" sz="700" dirty="0"/>
              <a:t>- IT</a:t>
            </a:r>
          </a:p>
          <a:p>
            <a:r>
              <a:rPr lang="en-SG" sz="700" dirty="0"/>
              <a:t>- Analyst</a:t>
            </a:r>
          </a:p>
          <a:p>
            <a:r>
              <a:rPr lang="en-SG" sz="700" dirty="0"/>
              <a:t>- BU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B05FDF-7AEF-70A9-69DF-EFAA6A8AFEFB}"/>
              </a:ext>
            </a:extLst>
          </p:cNvPr>
          <p:cNvSpPr txBox="1"/>
          <p:nvPr/>
        </p:nvSpPr>
        <p:spPr>
          <a:xfrm>
            <a:off x="8328212" y="1316321"/>
            <a:ext cx="386378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" dirty="0"/>
              <a:t>4 types of Analytics</a:t>
            </a:r>
          </a:p>
          <a:p>
            <a:pPr marL="228600" indent="-228600">
              <a:buAutoNum type="arabicPeriod"/>
            </a:pPr>
            <a:r>
              <a:rPr lang="en-SG" sz="700" dirty="0"/>
              <a:t>Descriptive Analytics - </a:t>
            </a:r>
            <a:r>
              <a:rPr lang="en-US" sz="700" dirty="0"/>
              <a:t>summary of past data to understand historical performance and trends</a:t>
            </a:r>
            <a:r>
              <a:rPr lang="en-SG" sz="700" dirty="0"/>
              <a:t>  </a:t>
            </a:r>
          </a:p>
          <a:p>
            <a:pPr marL="228600" indent="-228600">
              <a:buAutoNum type="arabicPeriod"/>
            </a:pPr>
            <a:r>
              <a:rPr lang="en-SG" sz="700" dirty="0"/>
              <a:t>Diagnostic Analytics - </a:t>
            </a:r>
            <a:r>
              <a:rPr lang="en-US" sz="700" dirty="0"/>
              <a:t>understand why those events occurred</a:t>
            </a:r>
            <a:endParaRPr lang="en-SG" sz="700" dirty="0"/>
          </a:p>
          <a:p>
            <a:pPr marL="228600" indent="-228600">
              <a:buAutoNum type="arabicPeriod"/>
            </a:pPr>
            <a:r>
              <a:rPr lang="en-SG" sz="700" dirty="0"/>
              <a:t>Predictive Analytics - </a:t>
            </a:r>
            <a:r>
              <a:rPr lang="en-US" sz="700" dirty="0"/>
              <a:t>forecast future events or trends using historical and current data</a:t>
            </a:r>
            <a:endParaRPr lang="en-SG" sz="700" dirty="0"/>
          </a:p>
          <a:p>
            <a:pPr marL="228600" indent="-228600">
              <a:buAutoNum type="arabicPeriod"/>
            </a:pPr>
            <a:r>
              <a:rPr lang="en-SG" sz="700" dirty="0"/>
              <a:t>Prescriptive Analytics - </a:t>
            </a:r>
            <a:r>
              <a:rPr lang="en-US" sz="700" dirty="0"/>
              <a:t>recommending specific actions or strategies to optimize outcomes</a:t>
            </a:r>
            <a:endParaRPr lang="en-SG" sz="7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30BBC6-3E60-F214-7A78-4598F58F2EE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8332157" y="2206689"/>
            <a:ext cx="3492290" cy="1549922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1D3C37CF-EA51-71E6-CC4D-C538EE94C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784" y="2050564"/>
            <a:ext cx="1506432" cy="151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9C2E81B-524F-3D76-DE1E-1DD980803494}"/>
              </a:ext>
            </a:extLst>
          </p:cNvPr>
          <p:cNvSpPr txBox="1"/>
          <p:nvPr/>
        </p:nvSpPr>
        <p:spPr>
          <a:xfrm>
            <a:off x="8328212" y="1976948"/>
            <a:ext cx="15490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" dirty="0"/>
              <a:t>Tools required at </a:t>
            </a:r>
            <a:r>
              <a:rPr lang="en-SG" sz="700" dirty="0" err="1"/>
              <a:t>ea</a:t>
            </a:r>
            <a:r>
              <a:rPr lang="en-SG" sz="700" dirty="0"/>
              <a:t> stage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0240976-227A-4794-D7ED-FBE928C4F6F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10963112" y="3433223"/>
            <a:ext cx="946693" cy="8359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26F4825-A3E2-D470-D9F2-547AFECB7A75}"/>
              </a:ext>
            </a:extLst>
          </p:cNvPr>
          <p:cNvSpPr txBox="1"/>
          <p:nvPr/>
        </p:nvSpPr>
        <p:spPr>
          <a:xfrm>
            <a:off x="10472634" y="3233168"/>
            <a:ext cx="15490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" dirty="0"/>
              <a:t>Project Management Triangle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BE2C8E-E6E6-8413-20EA-B41C2A09041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6870217" y="3738277"/>
            <a:ext cx="1456021" cy="6309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100648F-D01E-E9E9-8718-048845321B58}"/>
              </a:ext>
            </a:extLst>
          </p:cNvPr>
          <p:cNvSpPr txBox="1"/>
          <p:nvPr/>
        </p:nvSpPr>
        <p:spPr>
          <a:xfrm>
            <a:off x="8328211" y="3756611"/>
            <a:ext cx="263095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" dirty="0"/>
              <a:t>Project Lifecycle</a:t>
            </a:r>
          </a:p>
          <a:p>
            <a:r>
              <a:rPr lang="en-SG" sz="700" dirty="0"/>
              <a:t>- Predictive (aka waterfall), physical construction project</a:t>
            </a:r>
          </a:p>
          <a:p>
            <a:r>
              <a:rPr lang="en-SG" sz="700" dirty="0"/>
              <a:t>- Incremental, phased IT migration project</a:t>
            </a:r>
          </a:p>
          <a:p>
            <a:r>
              <a:rPr lang="en-SG" sz="700" dirty="0"/>
              <a:t>- Iterative, B@B and internal software</a:t>
            </a:r>
          </a:p>
          <a:p>
            <a:r>
              <a:rPr lang="en-SG" sz="700" dirty="0"/>
              <a:t>- Adaptive (changing scope), SCRUM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D51DCC-C745-6461-AB96-7B44BC64566F}"/>
              </a:ext>
            </a:extLst>
          </p:cNvPr>
          <p:cNvSpPr txBox="1"/>
          <p:nvPr/>
        </p:nvSpPr>
        <p:spPr>
          <a:xfrm>
            <a:off x="8328211" y="4469246"/>
            <a:ext cx="3155577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" dirty="0"/>
              <a:t>Key Success Factors</a:t>
            </a:r>
          </a:p>
          <a:p>
            <a:r>
              <a:rPr lang="en-SG" sz="700" dirty="0"/>
              <a:t>- Organizational alignment</a:t>
            </a:r>
          </a:p>
          <a:p>
            <a:pPr lvl="1"/>
            <a:r>
              <a:rPr lang="en-SG" sz="700" dirty="0"/>
              <a:t>- Identify clear business need and value</a:t>
            </a:r>
          </a:p>
          <a:p>
            <a:pPr lvl="1"/>
            <a:r>
              <a:rPr lang="en-SG" sz="700" dirty="0"/>
              <a:t>- Co-creation w stakeholders</a:t>
            </a:r>
          </a:p>
          <a:p>
            <a:pPr lvl="1"/>
            <a:r>
              <a:rPr lang="en-SG" sz="700" dirty="0"/>
              <a:t>- Develop minimal set of governance directive upfront</a:t>
            </a:r>
          </a:p>
          <a:p>
            <a:r>
              <a:rPr lang="en-SG" sz="700" dirty="0"/>
              <a:t>- Start small -&gt; Prep to scale (Minimum Viable Product)</a:t>
            </a:r>
          </a:p>
          <a:p>
            <a:pPr lvl="1"/>
            <a:r>
              <a:rPr lang="en-SG" sz="700" dirty="0"/>
              <a:t>- Avoid overcomplications and scope creep</a:t>
            </a:r>
          </a:p>
          <a:p>
            <a:pPr lvl="1"/>
            <a:r>
              <a:rPr lang="en-SG" sz="700" dirty="0"/>
              <a:t>- Understand Data Latency</a:t>
            </a:r>
          </a:p>
          <a:p>
            <a:pPr lvl="1"/>
            <a:r>
              <a:rPr lang="en-SG" sz="700" dirty="0"/>
              <a:t>- Exercise care when integrating data from multiple sources</a:t>
            </a:r>
          </a:p>
          <a:p>
            <a:r>
              <a:rPr lang="en-SG" sz="700" dirty="0"/>
              <a:t>- Ensure continuity of solution</a:t>
            </a:r>
          </a:p>
          <a:p>
            <a:pPr lvl="1"/>
            <a:r>
              <a:rPr lang="en-SG" sz="700" dirty="0"/>
              <a:t>- Not a one-time implementation</a:t>
            </a:r>
          </a:p>
          <a:p>
            <a:pPr lvl="1"/>
            <a:r>
              <a:rPr lang="en-SG" sz="700" dirty="0"/>
              <a:t>- Rapid growth and running cost</a:t>
            </a:r>
          </a:p>
          <a:p>
            <a:pPr lvl="1"/>
            <a:r>
              <a:rPr lang="en-SG" sz="700" dirty="0"/>
              <a:t>- Risk management and model </a:t>
            </a:r>
            <a:r>
              <a:rPr lang="en-SG" sz="700" dirty="0" err="1"/>
              <a:t>explainability</a:t>
            </a:r>
            <a:r>
              <a:rPr lang="en-SG" sz="700" dirty="0"/>
              <a:t> (roadmap)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E645B62-3DA9-C145-B998-FE8C1C89499B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</a:blip>
          <a:stretch>
            <a:fillRect/>
          </a:stretch>
        </p:blipFill>
        <p:spPr>
          <a:xfrm>
            <a:off x="6263680" y="4734139"/>
            <a:ext cx="1891553" cy="90390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0759A80-2A41-D19D-66DD-7BC807C0121D}"/>
              </a:ext>
            </a:extLst>
          </p:cNvPr>
          <p:cNvSpPr txBox="1"/>
          <p:nvPr/>
        </p:nvSpPr>
        <p:spPr>
          <a:xfrm>
            <a:off x="6238017" y="4542906"/>
            <a:ext cx="10644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" dirty="0"/>
              <a:t>Traditional vs Agile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F352D1-EA70-A1F1-48ED-1E44A909BFBB}"/>
              </a:ext>
            </a:extLst>
          </p:cNvPr>
          <p:cNvSpPr txBox="1"/>
          <p:nvPr/>
        </p:nvSpPr>
        <p:spPr>
          <a:xfrm>
            <a:off x="6538944" y="2392719"/>
            <a:ext cx="11205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" dirty="0">
                <a:sym typeface="Wingdings" panose="05000000000000000000" pitchFamily="2" charset="2"/>
              </a:rPr>
              <a:t>   </a:t>
            </a:r>
            <a:r>
              <a:rPr lang="en-SG" sz="700" dirty="0"/>
              <a:t>Inception Phase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5637C9F-37FA-331A-7931-883A1B61EC92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</a:blip>
          <a:stretch>
            <a:fillRect/>
          </a:stretch>
        </p:blipFill>
        <p:spPr>
          <a:xfrm>
            <a:off x="241682" y="5805804"/>
            <a:ext cx="3254554" cy="77576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E437601-E9E6-A821-03C9-CEA584CB9B6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5000"/>
          </a:blip>
          <a:stretch>
            <a:fillRect/>
          </a:stretch>
        </p:blipFill>
        <p:spPr>
          <a:xfrm>
            <a:off x="203233" y="3484739"/>
            <a:ext cx="3155577" cy="176895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BB6441C-0F14-DE73-CF7F-D457C5A41148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</a:blip>
          <a:stretch>
            <a:fillRect/>
          </a:stretch>
        </p:blipFill>
        <p:spPr>
          <a:xfrm>
            <a:off x="107688" y="276427"/>
            <a:ext cx="3251122" cy="85117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70EC1EB-88F6-E1A3-A631-6562BD66DE82}"/>
              </a:ext>
            </a:extLst>
          </p:cNvPr>
          <p:cNvSpPr txBox="1"/>
          <p:nvPr/>
        </p:nvSpPr>
        <p:spPr>
          <a:xfrm>
            <a:off x="107688" y="102835"/>
            <a:ext cx="26309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" dirty="0"/>
              <a:t>Calculating Risk e.g.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CF4BF28-0706-3588-3B11-0E1EE46BA454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35000"/>
          </a:blip>
          <a:stretch>
            <a:fillRect/>
          </a:stretch>
        </p:blipFill>
        <p:spPr>
          <a:xfrm>
            <a:off x="4367568" y="56459"/>
            <a:ext cx="3113743" cy="122901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0F2F160-50C3-DD3E-7754-2138F783E228}"/>
              </a:ext>
            </a:extLst>
          </p:cNvPr>
          <p:cNvSpPr txBox="1"/>
          <p:nvPr/>
        </p:nvSpPr>
        <p:spPr>
          <a:xfrm>
            <a:off x="3614567" y="5961962"/>
            <a:ext cx="29894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" dirty="0"/>
              <a:t>3 Phases</a:t>
            </a:r>
          </a:p>
          <a:p>
            <a:r>
              <a:rPr lang="en-SG" sz="700" dirty="0"/>
              <a:t>- Inception, definition of project goals, establish project scope and feasibility</a:t>
            </a:r>
          </a:p>
          <a:p>
            <a:r>
              <a:rPr lang="en-SG" sz="700" dirty="0"/>
              <a:t>- Construction, process and analysis of data to develop solutions, models and reports targeting business problem</a:t>
            </a:r>
          </a:p>
          <a:p>
            <a:r>
              <a:rPr lang="en-SG" sz="700" dirty="0"/>
              <a:t>- Transition, deployment, integration and handing over of analytics solution </a:t>
            </a:r>
          </a:p>
        </p:txBody>
      </p:sp>
    </p:spTree>
    <p:extLst>
      <p:ext uri="{BB962C8B-B14F-4D97-AF65-F5344CB8AC3E}">
        <p14:creationId xmlns:p14="http://schemas.microsoft.com/office/powerpoint/2010/main" val="448320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Table 33">
            <a:extLst>
              <a:ext uri="{FF2B5EF4-FFF2-40B4-BE49-F238E27FC236}">
                <a16:creationId xmlns:a16="http://schemas.microsoft.com/office/drawing/2014/main" id="{8C173977-C772-BF6A-42F2-65E38482E3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334902"/>
              </p:ext>
            </p:extLst>
          </p:nvPr>
        </p:nvGraphicFramePr>
        <p:xfrm>
          <a:off x="5704067" y="2840176"/>
          <a:ext cx="6372543" cy="1844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8500">
                  <a:extLst>
                    <a:ext uri="{9D8B030D-6E8A-4147-A177-3AD203B41FA5}">
                      <a16:colId xmlns:a16="http://schemas.microsoft.com/office/drawing/2014/main" val="1045136152"/>
                    </a:ext>
                  </a:extLst>
                </a:gridCol>
                <a:gridCol w="2712514">
                  <a:extLst>
                    <a:ext uri="{9D8B030D-6E8A-4147-A177-3AD203B41FA5}">
                      <a16:colId xmlns:a16="http://schemas.microsoft.com/office/drawing/2014/main" val="581222499"/>
                    </a:ext>
                  </a:extLst>
                </a:gridCol>
                <a:gridCol w="1958586">
                  <a:extLst>
                    <a:ext uri="{9D8B030D-6E8A-4147-A177-3AD203B41FA5}">
                      <a16:colId xmlns:a16="http://schemas.microsoft.com/office/drawing/2014/main" val="2315247285"/>
                    </a:ext>
                  </a:extLst>
                </a:gridCol>
                <a:gridCol w="802943">
                  <a:extLst>
                    <a:ext uri="{9D8B030D-6E8A-4147-A177-3AD203B41FA5}">
                      <a16:colId xmlns:a16="http://schemas.microsoft.com/office/drawing/2014/main" val="469966301"/>
                    </a:ext>
                  </a:extLst>
                </a:gridCol>
              </a:tblGrid>
              <a:tr h="186193">
                <a:tc>
                  <a:txBody>
                    <a:bodyPr/>
                    <a:lstStyle/>
                    <a:p>
                      <a:endParaRPr lang="en-SG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/>
                        <a:t>Test</a:t>
                      </a:r>
                      <a:endParaRPr lang="en-SG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Conditions / Assumptions</a:t>
                      </a:r>
                      <a:endParaRPr lang="en-SG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Examples</a:t>
                      </a:r>
                      <a:endParaRPr lang="en-SG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9386851"/>
                  </a:ext>
                </a:extLst>
              </a:tr>
              <a:tr h="1128049">
                <a:tc>
                  <a:txBody>
                    <a:bodyPr/>
                    <a:lstStyle/>
                    <a:p>
                      <a:r>
                        <a:rPr lang="en-US" sz="700" dirty="0"/>
                        <a:t>SLR</a:t>
                      </a:r>
                    </a:p>
                    <a:p>
                      <a:r>
                        <a:rPr lang="en-US" sz="700" dirty="0"/>
                        <a:t>Simple Linear Regression</a:t>
                      </a:r>
                      <a:endParaRPr lang="en-SG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R</a:t>
                      </a:r>
                      <a:r>
                        <a:rPr lang="en-US" sz="700" baseline="30000" dirty="0"/>
                        <a:t>2 </a:t>
                      </a:r>
                      <a:r>
                        <a:rPr lang="en-US" sz="700" baseline="0" dirty="0"/>
                        <a:t>(Strong vs Weak, Positive vs Negative)</a:t>
                      </a:r>
                    </a:p>
                    <a:p>
                      <a:r>
                        <a:rPr lang="en-US" sz="700" u="sng" baseline="0" dirty="0"/>
                        <a:t>Residual Analysis</a:t>
                      </a:r>
                      <a:endParaRPr lang="en-SG" sz="700" u="sng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SG" sz="700" dirty="0"/>
                        <a:t>Assumptions (LINE)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SG" sz="700" dirty="0"/>
                        <a:t>Linear Relationship between y and x(s)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SG" sz="700" dirty="0"/>
                        <a:t>Independently Identically distributed (</a:t>
                      </a:r>
                      <a:r>
                        <a:rPr lang="en-SG" sz="700" dirty="0" err="1"/>
                        <a:t>iid</a:t>
                      </a:r>
                      <a:r>
                        <a:rPr lang="en-SG" sz="700" dirty="0"/>
                        <a:t>) residuals / errors (randomly distributed and not related to </a:t>
                      </a:r>
                      <a:r>
                        <a:rPr lang="en-SG" sz="700" dirty="0" err="1"/>
                        <a:t>ea</a:t>
                      </a:r>
                      <a:r>
                        <a:rPr lang="en-SG" sz="700" dirty="0"/>
                        <a:t> other)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SG" sz="700" dirty="0"/>
                        <a:t>Normally distributed residuals/errors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SG" sz="700" dirty="0"/>
                        <a:t>Error/Residuals have constant variance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SG" sz="700" dirty="0"/>
                        <a:t>Distribution of y is normally distributed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 sz="700" dirty="0"/>
                        <a:t>Study Time vs Exam scores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0109395"/>
                  </a:ext>
                </a:extLst>
              </a:tr>
              <a:tr h="355599">
                <a:tc>
                  <a:txBody>
                    <a:bodyPr/>
                    <a:lstStyle/>
                    <a:p>
                      <a:r>
                        <a:rPr lang="en-SG" sz="700" dirty="0"/>
                        <a:t>MLR</a:t>
                      </a:r>
                    </a:p>
                    <a:p>
                      <a:r>
                        <a:rPr lang="en-SG" sz="700" dirty="0"/>
                        <a:t>Multi Linear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 sz="700" dirty="0"/>
                        <a:t>Detect Multi-collinearity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SG" sz="700" dirty="0"/>
                        <a:t>Correlation Matrix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SG" sz="700" dirty="0"/>
                        <a:t>VIF – </a:t>
                      </a:r>
                      <a:r>
                        <a:rPr lang="en-SG" sz="700" dirty="0" err="1"/>
                        <a:t>Variancesr</a:t>
                      </a:r>
                      <a:r>
                        <a:rPr lang="en-SG" sz="700" dirty="0"/>
                        <a:t> Inflationary Factor (&gt;5 =  high correlated to other variable), x variables has to been independent of </a:t>
                      </a:r>
                      <a:r>
                        <a:rPr lang="en-SG" sz="700" dirty="0" err="1"/>
                        <a:t>ea</a:t>
                      </a:r>
                      <a:r>
                        <a:rPr lang="en-SG" sz="700" dirty="0"/>
                        <a:t> other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en-SG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700" dirty="0"/>
                        <a:t>Study Time vs Exam scores vs Rest Time</a:t>
                      </a:r>
                    </a:p>
                    <a:p>
                      <a:endParaRPr lang="en-SG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6685881"/>
                  </a:ext>
                </a:extLst>
              </a:tr>
            </a:tbl>
          </a:graphicData>
        </a:graphic>
      </p:graphicFrame>
      <p:graphicFrame>
        <p:nvGraphicFramePr>
          <p:cNvPr id="33" name="Table 33">
            <a:extLst>
              <a:ext uri="{FF2B5EF4-FFF2-40B4-BE49-F238E27FC236}">
                <a16:creationId xmlns:a16="http://schemas.microsoft.com/office/drawing/2014/main" id="{2EBF18D7-7419-A545-5C30-97B1142DC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191245"/>
              </p:ext>
            </p:extLst>
          </p:nvPr>
        </p:nvGraphicFramePr>
        <p:xfrm>
          <a:off x="5704067" y="286565"/>
          <a:ext cx="6372544" cy="2240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1045136152"/>
                    </a:ext>
                  </a:extLst>
                </a:gridCol>
                <a:gridCol w="609918">
                  <a:extLst>
                    <a:ext uri="{9D8B030D-6E8A-4147-A177-3AD203B41FA5}">
                      <a16:colId xmlns:a16="http://schemas.microsoft.com/office/drawing/2014/main" val="418721155"/>
                    </a:ext>
                  </a:extLst>
                </a:gridCol>
                <a:gridCol w="1279843">
                  <a:extLst>
                    <a:ext uri="{9D8B030D-6E8A-4147-A177-3AD203B41FA5}">
                      <a16:colId xmlns:a16="http://schemas.microsoft.com/office/drawing/2014/main" val="581222499"/>
                    </a:ext>
                  </a:extLst>
                </a:gridCol>
                <a:gridCol w="2540318">
                  <a:extLst>
                    <a:ext uri="{9D8B030D-6E8A-4147-A177-3AD203B41FA5}">
                      <a16:colId xmlns:a16="http://schemas.microsoft.com/office/drawing/2014/main" val="2315247285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469966301"/>
                    </a:ext>
                  </a:extLst>
                </a:gridCol>
              </a:tblGrid>
              <a:tr h="121457">
                <a:tc gridSpan="2">
                  <a:txBody>
                    <a:bodyPr/>
                    <a:lstStyle/>
                    <a:p>
                      <a:endParaRPr lang="en-SG" sz="7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/>
                        <a:t>Test</a:t>
                      </a:r>
                      <a:endParaRPr lang="en-SG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Conditions / Assumptions</a:t>
                      </a:r>
                      <a:endParaRPr lang="en-SG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Examples</a:t>
                      </a:r>
                      <a:endParaRPr lang="en-SG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9386851"/>
                  </a:ext>
                </a:extLst>
              </a:tr>
              <a:tr h="121457">
                <a:tc rowSpan="2" gridSpan="2">
                  <a:txBody>
                    <a:bodyPr/>
                    <a:lstStyle/>
                    <a:p>
                      <a:r>
                        <a:rPr lang="en-US" sz="700" dirty="0"/>
                        <a:t>1 Sample</a:t>
                      </a:r>
                      <a:endParaRPr lang="en-SG" sz="700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en-SG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Z test</a:t>
                      </a:r>
                      <a:endParaRPr lang="en-SG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Pop </a:t>
                      </a:r>
                      <a:r>
                        <a:rPr lang="en-US" sz="700" dirty="0" err="1"/>
                        <a:t>sd</a:t>
                      </a:r>
                      <a:r>
                        <a:rPr lang="en-US" sz="700" dirty="0"/>
                        <a:t> known</a:t>
                      </a:r>
                      <a:endParaRPr lang="en-SG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SG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0109395"/>
                  </a:ext>
                </a:extLst>
              </a:tr>
              <a:tr h="121457">
                <a:tc gridSpan="2"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G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T test</a:t>
                      </a:r>
                      <a:endParaRPr lang="en-SG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Pop </a:t>
                      </a:r>
                      <a:r>
                        <a:rPr lang="en-US" sz="700" dirty="0" err="1"/>
                        <a:t>sd</a:t>
                      </a:r>
                      <a:r>
                        <a:rPr lang="en-US" sz="700" dirty="0"/>
                        <a:t> unknown</a:t>
                      </a:r>
                      <a:endParaRPr lang="en-SG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SG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9237000"/>
                  </a:ext>
                </a:extLst>
              </a:tr>
              <a:tr h="186856">
                <a:tc rowSpan="2" gridSpan="2">
                  <a:txBody>
                    <a:bodyPr/>
                    <a:lstStyle/>
                    <a:p>
                      <a:r>
                        <a:rPr lang="en-US" sz="700" dirty="0"/>
                        <a:t>2 Sample</a:t>
                      </a:r>
                      <a:endParaRPr lang="en-SG" sz="700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en-SG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2 Sample T test</a:t>
                      </a:r>
                    </a:p>
                    <a:p>
                      <a:r>
                        <a:rPr lang="en-US" sz="700" dirty="0"/>
                        <a:t>(2 independent groups)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SG" sz="700" dirty="0"/>
                        <a:t>Normality of Data in </a:t>
                      </a:r>
                      <a:r>
                        <a:rPr lang="en-SG" sz="700" dirty="0" err="1"/>
                        <a:t>ea</a:t>
                      </a:r>
                      <a:r>
                        <a:rPr lang="en-SG" sz="700" dirty="0"/>
                        <a:t> groups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SG" sz="700" dirty="0"/>
                        <a:t>Homogeneity of Variance across groups (approx. </a:t>
                      </a:r>
                      <a:r>
                        <a:rPr lang="en-SG" sz="700" dirty="0" err="1"/>
                        <a:t>equav</a:t>
                      </a:r>
                      <a:r>
                        <a:rPr lang="en-SG" sz="700" dirty="0"/>
                        <a:t> var)</a:t>
                      </a:r>
                    </a:p>
                    <a:p>
                      <a:pPr marL="628650" lvl="1" indent="-171450">
                        <a:buFontTx/>
                        <a:buChar char="-"/>
                      </a:pPr>
                      <a:r>
                        <a:rPr lang="en-SG" sz="700" u="sng" dirty="0" err="1"/>
                        <a:t>Levene’s</a:t>
                      </a:r>
                      <a:r>
                        <a:rPr lang="en-SG" sz="700" u="sng" dirty="0"/>
                        <a:t> tests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SG" sz="700" dirty="0"/>
                        <a:t>Independence of data points within </a:t>
                      </a:r>
                      <a:r>
                        <a:rPr lang="en-SG" sz="700" dirty="0" err="1"/>
                        <a:t>ea</a:t>
                      </a:r>
                      <a:r>
                        <a:rPr lang="en-SG" sz="700" dirty="0"/>
                        <a:t> groups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SG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6466744"/>
                  </a:ext>
                </a:extLst>
              </a:tr>
              <a:tr h="186856">
                <a:tc gridSpan="2" vMerge="1">
                  <a:txBody>
                    <a:bodyPr/>
                    <a:lstStyle/>
                    <a:p>
                      <a:endParaRPr lang="en-SG" sz="7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G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Paired T test </a:t>
                      </a:r>
                    </a:p>
                    <a:p>
                      <a:r>
                        <a:rPr lang="en-US" sz="700" dirty="0"/>
                        <a:t>(2 related/dependent groups)</a:t>
                      </a:r>
                      <a:endParaRPr lang="en-SG" sz="7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SG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SG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0634441"/>
                  </a:ext>
                </a:extLst>
              </a:tr>
              <a:tr h="186856">
                <a:tc rowSpan="2">
                  <a:txBody>
                    <a:bodyPr/>
                    <a:lstStyle/>
                    <a:p>
                      <a:r>
                        <a:rPr lang="en-US" sz="700" dirty="0"/>
                        <a:t>&gt;=3 Sample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1 factor</a:t>
                      </a:r>
                      <a:endParaRPr lang="en-SG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1 Way ANOVA</a:t>
                      </a:r>
                      <a:endParaRPr lang="en-SG" sz="7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SG" sz="700" dirty="0"/>
                        <a:t>Normality of Data in </a:t>
                      </a:r>
                      <a:r>
                        <a:rPr lang="en-SG" sz="700" dirty="0" err="1"/>
                        <a:t>ea</a:t>
                      </a:r>
                      <a:r>
                        <a:rPr lang="en-SG" sz="700" dirty="0"/>
                        <a:t> groups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SG" sz="700" dirty="0"/>
                        <a:t>Homogeneity of Variance across groups (approx. </a:t>
                      </a:r>
                      <a:r>
                        <a:rPr lang="en-SG" sz="700" dirty="0" err="1"/>
                        <a:t>equav</a:t>
                      </a:r>
                      <a:r>
                        <a:rPr lang="en-SG" sz="700" dirty="0"/>
                        <a:t> var)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SG" sz="700" dirty="0"/>
                        <a:t>Independence of data points within </a:t>
                      </a:r>
                      <a:r>
                        <a:rPr lang="en-SG" sz="700" dirty="0" err="1"/>
                        <a:t>ea</a:t>
                      </a:r>
                      <a:r>
                        <a:rPr lang="en-SG" sz="700" dirty="0"/>
                        <a:t> groups</a:t>
                      </a:r>
                    </a:p>
                    <a:p>
                      <a:endParaRPr lang="en-SG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Golf ball distance 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700" dirty="0"/>
                        <a:t>by Groups A, B, C</a:t>
                      </a:r>
                      <a:r>
                        <a:rPr lang="en-SG" sz="700" dirty="0"/>
                        <a:t> (1)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810381"/>
                  </a:ext>
                </a:extLst>
              </a:tr>
              <a:tr h="448455">
                <a:tc vMerge="1">
                  <a:txBody>
                    <a:bodyPr/>
                    <a:lstStyle/>
                    <a:p>
                      <a:endParaRPr lang="en-SG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&gt;=2 factors</a:t>
                      </a:r>
                      <a:endParaRPr lang="en-SG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2 Way ANOVA</a:t>
                      </a:r>
                      <a:endParaRPr lang="en-SG" sz="7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SG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/>
                        <a:t>Golf ball distance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700" dirty="0"/>
                        <a:t>by Groups A, B, C (1)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700" dirty="0"/>
                        <a:t>By Golf ball sizes (2)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700" dirty="0"/>
                        <a:t>By Golf ball price (3)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700" dirty="0"/>
                        <a:t>…</a:t>
                      </a:r>
                      <a:endParaRPr lang="en-SG" sz="700" dirty="0"/>
                    </a:p>
                    <a:p>
                      <a:endParaRPr lang="en-SG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235288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C1163D9-FDDB-0DD2-B331-A46A355221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333528" y="288599"/>
            <a:ext cx="1178946" cy="629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14ADB5-9114-FDA4-D9DE-3182FF3D4A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318440" y="1066068"/>
            <a:ext cx="1209121" cy="7069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052B5F-F849-42D5-7B26-C62208B204F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68392" y="1227240"/>
            <a:ext cx="1250048" cy="8620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031C7D-631C-C7C4-C90F-FA5AAF0B3B63}"/>
              </a:ext>
            </a:extLst>
          </p:cNvPr>
          <p:cNvSpPr txBox="1"/>
          <p:nvPr/>
        </p:nvSpPr>
        <p:spPr>
          <a:xfrm>
            <a:off x="0" y="2106325"/>
            <a:ext cx="24342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" dirty="0"/>
              <a:t>Confidence Level – Level of confidence associated with estimate/result</a:t>
            </a:r>
          </a:p>
          <a:p>
            <a:r>
              <a:rPr lang="en-SG" sz="700" dirty="0"/>
              <a:t>Confidence Interval – Range of values of Sample data likely to contain true pop parameter with certain level of Confidence</a:t>
            </a:r>
          </a:p>
          <a:p>
            <a:r>
              <a:rPr lang="en-SG" sz="700" dirty="0"/>
              <a:t>Alpha </a:t>
            </a:r>
            <a:r>
              <a:rPr lang="el-GR" sz="800" i="0" dirty="0">
                <a:solidFill>
                  <a:srgbClr val="202124"/>
                </a:solidFill>
                <a:effectLst/>
                <a:latin typeface="Google Sans"/>
              </a:rPr>
              <a:t>α</a:t>
            </a:r>
            <a:r>
              <a:rPr lang="en-SG" sz="700" dirty="0"/>
              <a:t>/Significance level – Prob threshold to define rejection region in hypo test</a:t>
            </a:r>
          </a:p>
          <a:p>
            <a:r>
              <a:rPr lang="en-SG" sz="700" dirty="0"/>
              <a:t>Z value/score – Standardized score on how many    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2239D6-2EF7-FB0A-7084-C1ABF395192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61672" y="332300"/>
            <a:ext cx="1200152" cy="8075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85D883-663A-E0DA-A704-AFBE4D996FD6}"/>
              </a:ext>
            </a:extLst>
          </p:cNvPr>
          <p:cNvSpPr txBox="1"/>
          <p:nvPr/>
        </p:nvSpPr>
        <p:spPr>
          <a:xfrm>
            <a:off x="461075" y="44843"/>
            <a:ext cx="121219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700" dirty="0"/>
              <a:t>1. Statistic Bootcamp with 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AFFA66-CA44-A447-5519-57BA86BAFB0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1052327" y="3131109"/>
            <a:ext cx="1095528" cy="7049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AE7F9D-725C-50BC-E93C-4E296CC2C86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271168" y="3345150"/>
            <a:ext cx="781159" cy="4667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8CBB9B-FE89-1482-790A-B0DB28FC05FA}"/>
              </a:ext>
            </a:extLst>
          </p:cNvPr>
          <p:cNvSpPr txBox="1"/>
          <p:nvPr/>
        </p:nvSpPr>
        <p:spPr>
          <a:xfrm>
            <a:off x="-1" y="3836057"/>
            <a:ext cx="27301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" dirty="0"/>
              <a:t>Central Limiting Theorem</a:t>
            </a:r>
          </a:p>
          <a:p>
            <a:pPr marL="171450" indent="-171450">
              <a:buFontTx/>
              <a:buChar char="-"/>
            </a:pPr>
            <a:r>
              <a:rPr lang="en-SG" sz="700" dirty="0"/>
              <a:t>(Distribution) Sample size increase -&gt; Approach Normal (Gaussian) Distribution</a:t>
            </a:r>
          </a:p>
          <a:p>
            <a:pPr marL="171450" indent="-171450">
              <a:buFontTx/>
              <a:buChar char="-"/>
            </a:pPr>
            <a:r>
              <a:rPr lang="en-SG" sz="700" dirty="0"/>
              <a:t>(Mean) Mean of sampling distribution of sample mean close to Mean of population/square root of sample size</a:t>
            </a:r>
          </a:p>
          <a:p>
            <a:pPr marL="171450" indent="-171450">
              <a:buFontTx/>
              <a:buChar char="-"/>
            </a:pPr>
            <a:r>
              <a:rPr lang="en-SG" sz="700" dirty="0"/>
              <a:t>(Standard </a:t>
            </a:r>
            <a:r>
              <a:rPr lang="en-SG" sz="700" dirty="0" err="1"/>
              <a:t>Devation</a:t>
            </a:r>
            <a:r>
              <a:rPr lang="en-SG" sz="700" dirty="0"/>
              <a:t>) SD of sample mean close to SD of pop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0DF70B-1810-2B81-3452-9FC83A3F46E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</a:blip>
          <a:stretch>
            <a:fillRect/>
          </a:stretch>
        </p:blipFill>
        <p:spPr>
          <a:xfrm>
            <a:off x="271168" y="4613356"/>
            <a:ext cx="1734642" cy="10325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9F41B8-2F98-6C88-9D81-1887EDFB622F}"/>
              </a:ext>
            </a:extLst>
          </p:cNvPr>
          <p:cNvSpPr txBox="1"/>
          <p:nvPr/>
        </p:nvSpPr>
        <p:spPr>
          <a:xfrm rot="16200000">
            <a:off x="-322930" y="4983440"/>
            <a:ext cx="96925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700" dirty="0"/>
              <a:t>Hypothesis Testing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1AC67F-5FA3-36B6-EBDC-5A5FAA77673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</a:blip>
          <a:stretch>
            <a:fillRect/>
          </a:stretch>
        </p:blipFill>
        <p:spPr>
          <a:xfrm>
            <a:off x="204976" y="6027620"/>
            <a:ext cx="2024334" cy="8303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36D5CB6-CEAA-09A1-E1F9-FE6BF41D6E97}"/>
              </a:ext>
            </a:extLst>
          </p:cNvPr>
          <p:cNvSpPr txBox="1"/>
          <p:nvPr/>
        </p:nvSpPr>
        <p:spPr>
          <a:xfrm>
            <a:off x="18691" y="5568097"/>
            <a:ext cx="1128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700" dirty="0"/>
              <a:t>False Positive</a:t>
            </a:r>
          </a:p>
          <a:p>
            <a:pPr marL="171450" indent="-171450" algn="ctr">
              <a:buFontTx/>
              <a:buChar char="-"/>
            </a:pPr>
            <a:r>
              <a:rPr lang="en-SG" sz="700" dirty="0"/>
              <a:t>False alarm</a:t>
            </a:r>
          </a:p>
          <a:p>
            <a:pPr marL="171450" indent="-171450" algn="ctr">
              <a:buFontTx/>
              <a:buChar char="-"/>
            </a:pPr>
            <a:r>
              <a:rPr lang="en-SG" sz="700" dirty="0"/>
              <a:t>Incorrect accept H1</a:t>
            </a:r>
          </a:p>
          <a:p>
            <a:pPr marL="171450" indent="-171450" algn="ctr">
              <a:buFontTx/>
              <a:buChar char="-"/>
            </a:pPr>
            <a:r>
              <a:rPr lang="en-SG" sz="700" dirty="0"/>
              <a:t>Incorrect reject H0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D0576A-E7E1-9051-4984-2019ED3E6D08}"/>
              </a:ext>
            </a:extLst>
          </p:cNvPr>
          <p:cNvSpPr txBox="1"/>
          <p:nvPr/>
        </p:nvSpPr>
        <p:spPr>
          <a:xfrm>
            <a:off x="1109304" y="5561326"/>
            <a:ext cx="1174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700" dirty="0"/>
              <a:t>False Negative</a:t>
            </a:r>
          </a:p>
          <a:p>
            <a:pPr marL="171450" indent="-171450" algn="ctr">
              <a:buFontTx/>
              <a:buChar char="-"/>
            </a:pPr>
            <a:r>
              <a:rPr lang="en-SG" sz="700" dirty="0"/>
              <a:t>Miss or overlook</a:t>
            </a:r>
          </a:p>
          <a:p>
            <a:pPr marL="171450" indent="-171450" algn="ctr">
              <a:buFontTx/>
              <a:buChar char="-"/>
            </a:pPr>
            <a:r>
              <a:rPr lang="en-SG" sz="700" dirty="0"/>
              <a:t>Incorrect reject H1</a:t>
            </a:r>
          </a:p>
          <a:p>
            <a:pPr marL="171450" indent="-171450" algn="ctr">
              <a:buFontTx/>
              <a:buChar char="-"/>
            </a:pPr>
            <a:r>
              <a:rPr lang="en-SG" sz="700" dirty="0"/>
              <a:t>Incorrect accept H0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8F7A7F-731E-A565-DCCD-2446FA6E2A52}"/>
              </a:ext>
            </a:extLst>
          </p:cNvPr>
          <p:cNvSpPr txBox="1"/>
          <p:nvPr/>
        </p:nvSpPr>
        <p:spPr>
          <a:xfrm>
            <a:off x="2297952" y="5473005"/>
            <a:ext cx="27301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Increasing the significance level (α) in hypothesis testing decreases the probability of Type 2 errors (false negatives) but increases the probability of Type 1 errors (false positives). This is because a higher significance level makes it easier to reject the null hypothesis, thus increasing the likelihood of mistakenly rejecting it when it is actually true.</a:t>
            </a:r>
          </a:p>
          <a:p>
            <a:endParaRPr lang="en-US" sz="700" dirty="0"/>
          </a:p>
          <a:p>
            <a:r>
              <a:rPr lang="en-US" sz="700" dirty="0"/>
              <a:t>On the other hand, decreasing the significance level (α) reduces the probability of Type 1 errors (false positives) but increases the probability of Type 2 errors (false negatives). This is because a lower significance level makes it harder to reject the null hypothesis, increasing the chance of failing to reject it when it is actually false.</a:t>
            </a:r>
            <a:endParaRPr lang="en-SG" sz="7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376D81B-9950-21D4-9D68-E63A2D4978F3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5000"/>
          </a:blip>
          <a:stretch>
            <a:fillRect/>
          </a:stretch>
        </p:blipFill>
        <p:spPr>
          <a:xfrm>
            <a:off x="2562246" y="4256679"/>
            <a:ext cx="2201548" cy="12163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FAD699-4C22-2F7F-862D-FFBB7800E294}"/>
              </a:ext>
            </a:extLst>
          </p:cNvPr>
          <p:cNvSpPr txBox="1"/>
          <p:nvPr/>
        </p:nvSpPr>
        <p:spPr>
          <a:xfrm>
            <a:off x="2977907" y="44842"/>
            <a:ext cx="12442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700" dirty="0"/>
              <a:t>Types of Sampling Technique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7E662A-C4AC-EA3B-0560-95CDD28E2BC1}"/>
              </a:ext>
            </a:extLst>
          </p:cNvPr>
          <p:cNvSpPr txBox="1"/>
          <p:nvPr/>
        </p:nvSpPr>
        <p:spPr>
          <a:xfrm>
            <a:off x="2680228" y="288599"/>
            <a:ext cx="2760692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700" dirty="0"/>
              <a:t>Simple Random Sampling</a:t>
            </a:r>
          </a:p>
          <a:p>
            <a:r>
              <a:rPr lang="en-SG" sz="700" dirty="0"/>
              <a:t>- Random sample from Pop </a:t>
            </a:r>
          </a:p>
          <a:p>
            <a:endParaRPr lang="en-SG" sz="700" dirty="0"/>
          </a:p>
          <a:p>
            <a:r>
              <a:rPr lang="en-SG" sz="700" dirty="0"/>
              <a:t>Systematic Sampling</a:t>
            </a:r>
          </a:p>
          <a:p>
            <a:r>
              <a:rPr lang="en-SG" sz="700" dirty="0"/>
              <a:t>- Line up Pop and select k</a:t>
            </a:r>
            <a:r>
              <a:rPr lang="en-SG" sz="700" baseline="30000" dirty="0"/>
              <a:t>th</a:t>
            </a:r>
            <a:r>
              <a:rPr lang="en-SG" sz="700" dirty="0"/>
              <a:t> individual for sample</a:t>
            </a:r>
          </a:p>
          <a:p>
            <a:endParaRPr lang="en-SG" sz="700" dirty="0"/>
          </a:p>
          <a:p>
            <a:r>
              <a:rPr lang="en-SG" sz="700" dirty="0"/>
              <a:t>Stratified Sampling</a:t>
            </a:r>
          </a:p>
          <a:p>
            <a:r>
              <a:rPr lang="en-SG" sz="700" dirty="0"/>
              <a:t>- Divide Pop into Strata and select individual from </a:t>
            </a:r>
            <a:r>
              <a:rPr lang="en-SG" sz="700" dirty="0" err="1"/>
              <a:t>ea</a:t>
            </a:r>
            <a:r>
              <a:rPr lang="en-SG" sz="700" dirty="0"/>
              <a:t> Strata for sample</a:t>
            </a:r>
          </a:p>
          <a:p>
            <a:endParaRPr lang="en-SG" sz="700" dirty="0"/>
          </a:p>
          <a:p>
            <a:r>
              <a:rPr lang="en-SG" sz="700" dirty="0"/>
              <a:t>Cluster Sampling</a:t>
            </a:r>
          </a:p>
          <a:p>
            <a:r>
              <a:rPr lang="en-SG" sz="700" dirty="0"/>
              <a:t>- Divide Pop into cluster and random select cluster for sample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D50110A-8D5C-36BE-47EA-EEAA8D9B4D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26892" y="1609574"/>
            <a:ext cx="1057442" cy="6250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D24FBA0-C6DC-BC04-3759-AD4AF936EF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21770" y="2278374"/>
            <a:ext cx="1335636" cy="72533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7C0BE10-9ACC-1E34-6632-FB4990472C21}"/>
              </a:ext>
            </a:extLst>
          </p:cNvPr>
          <p:cNvSpPr txBox="1"/>
          <p:nvPr/>
        </p:nvSpPr>
        <p:spPr>
          <a:xfrm>
            <a:off x="3663020" y="1583214"/>
            <a:ext cx="1917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700" dirty="0"/>
              <a:t>If Pop </a:t>
            </a:r>
            <a:r>
              <a:rPr lang="en-SG" sz="700" dirty="0" err="1"/>
              <a:t>sd</a:t>
            </a:r>
            <a:r>
              <a:rPr lang="en-SG" sz="700" dirty="0"/>
              <a:t> unknown and sample size &lt;30 -&gt; t test</a:t>
            </a:r>
          </a:p>
          <a:p>
            <a:r>
              <a:rPr lang="en-SG" sz="700" dirty="0"/>
              <a:t>Else -&gt; Z Test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9D74FD-A88C-3C1F-CC2D-C68A9AB29408}"/>
              </a:ext>
            </a:extLst>
          </p:cNvPr>
          <p:cNvSpPr txBox="1"/>
          <p:nvPr/>
        </p:nvSpPr>
        <p:spPr>
          <a:xfrm>
            <a:off x="297275" y="6639256"/>
            <a:ext cx="79228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700" dirty="0"/>
              <a:t>Covid example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FF9999-59F9-1170-2699-552B855EC856}"/>
              </a:ext>
            </a:extLst>
          </p:cNvPr>
          <p:cNvSpPr txBox="1"/>
          <p:nvPr/>
        </p:nvSpPr>
        <p:spPr>
          <a:xfrm>
            <a:off x="1277125" y="6632485"/>
            <a:ext cx="79228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700" dirty="0"/>
              <a:t>Business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C0E14AB-8859-63AB-AE98-BBBE0A9F4C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21770" y="3069524"/>
            <a:ext cx="1467686" cy="40831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19F12FE-3B15-A5B3-4079-25C0B0D8DE87}"/>
              </a:ext>
            </a:extLst>
          </p:cNvPr>
          <p:cNvSpPr txBox="1"/>
          <p:nvPr/>
        </p:nvSpPr>
        <p:spPr>
          <a:xfrm>
            <a:off x="2512474" y="3539523"/>
            <a:ext cx="121058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700" dirty="0"/>
              <a:t>1 Sample Test of Proportion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D00FFBC-72DE-599F-A47A-82BE52600B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99957" y="907109"/>
            <a:ext cx="757943" cy="23272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8AA631B-A658-EFFB-7CB2-C23BF10C83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999957" y="1227240"/>
            <a:ext cx="823944" cy="19835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EB0DCE5-968C-CB9F-B9EC-058E21CD4A2B}"/>
              </a:ext>
            </a:extLst>
          </p:cNvPr>
          <p:cNvSpPr txBox="1"/>
          <p:nvPr/>
        </p:nvSpPr>
        <p:spPr>
          <a:xfrm>
            <a:off x="8103032" y="42825"/>
            <a:ext cx="137088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C</a:t>
            </a:r>
            <a:r>
              <a:rPr lang="en-SG" sz="700" dirty="0" err="1"/>
              <a:t>ategorical</a:t>
            </a:r>
            <a:r>
              <a:rPr lang="en-SG" sz="700" dirty="0"/>
              <a:t> relate to Continuous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3FD244B-9B43-CD0B-A01E-D5B7F59C9809}"/>
              </a:ext>
            </a:extLst>
          </p:cNvPr>
          <p:cNvSpPr txBox="1"/>
          <p:nvPr/>
        </p:nvSpPr>
        <p:spPr>
          <a:xfrm>
            <a:off x="8035184" y="6507398"/>
            <a:ext cx="22161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700" dirty="0"/>
              <a:t>Homoscedastic -  homogeneity of variance constant across levels of predictor </a:t>
            </a:r>
            <a:r>
              <a:rPr lang="en-SG" sz="700" dirty="0" err="1"/>
              <a:t>vairables</a:t>
            </a:r>
            <a:endParaRPr lang="en-SG" sz="7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AEC28DE-BE32-D3D2-7DE4-4D2EC122ACB1}"/>
              </a:ext>
            </a:extLst>
          </p:cNvPr>
          <p:cNvSpPr txBox="1"/>
          <p:nvPr/>
        </p:nvSpPr>
        <p:spPr>
          <a:xfrm>
            <a:off x="8112903" y="2640121"/>
            <a:ext cx="13756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700" dirty="0"/>
              <a:t>Continuous relate to Continuous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44B221F0-383F-84FB-AA53-758E2B863B1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51562" y="3341542"/>
            <a:ext cx="825502" cy="77568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14DEBC28-2814-0911-B188-D5798170E7A8}"/>
              </a:ext>
            </a:extLst>
          </p:cNvPr>
          <p:cNvSpPr txBox="1"/>
          <p:nvPr/>
        </p:nvSpPr>
        <p:spPr>
          <a:xfrm>
            <a:off x="7445668" y="3261588"/>
            <a:ext cx="2426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SG" sz="600" dirty="0"/>
              <a:t>Residuals vs Fitted </a:t>
            </a:r>
          </a:p>
          <a:p>
            <a:pPr marL="685800" lvl="1" indent="-228600">
              <a:buAutoNum type="arabicPeriod"/>
            </a:pPr>
            <a:r>
              <a:rPr lang="en-SG" sz="600" dirty="0"/>
              <a:t>Change x</a:t>
            </a:r>
          </a:p>
          <a:p>
            <a:pPr marL="228600" indent="-228600">
              <a:buAutoNum type="arabicPeriod"/>
            </a:pPr>
            <a:r>
              <a:rPr lang="en-SG" sz="600" dirty="0"/>
              <a:t>QQ Plot (Normality)</a:t>
            </a:r>
          </a:p>
          <a:p>
            <a:pPr marL="685800" lvl="1" indent="-228600">
              <a:buAutoNum type="arabicPeriod"/>
            </a:pPr>
            <a:r>
              <a:rPr lang="en-SG" sz="600" dirty="0"/>
              <a:t>Change y</a:t>
            </a:r>
          </a:p>
          <a:p>
            <a:pPr marL="228600" indent="-228600">
              <a:buAutoNum type="arabicPeriod"/>
            </a:pPr>
            <a:r>
              <a:rPr lang="en-SG" sz="600" dirty="0"/>
              <a:t>Scale vs Location </a:t>
            </a:r>
          </a:p>
          <a:p>
            <a:pPr marL="685800" lvl="1" indent="-228600">
              <a:buAutoNum type="arabicPeriod"/>
            </a:pPr>
            <a:r>
              <a:rPr lang="en-SG" sz="600" dirty="0"/>
              <a:t>Weighted least square regression</a:t>
            </a:r>
          </a:p>
          <a:p>
            <a:pPr marL="228600" indent="-228600">
              <a:buAutoNum type="arabicPeriod"/>
            </a:pPr>
            <a:r>
              <a:rPr lang="en-SG" sz="600" dirty="0"/>
              <a:t>Residual Leverage (influential points)</a:t>
            </a:r>
          </a:p>
          <a:p>
            <a:pPr marL="685800" lvl="1" indent="-228600">
              <a:buAutoNum type="arabicPeriod"/>
            </a:pPr>
            <a:r>
              <a:rPr lang="en-SG" sz="600" dirty="0"/>
              <a:t>Remove influential points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D9D169-F3B9-F253-7498-FA1C4B355A52}"/>
              </a:ext>
            </a:extLst>
          </p:cNvPr>
          <p:cNvSpPr txBox="1"/>
          <p:nvPr/>
        </p:nvSpPr>
        <p:spPr>
          <a:xfrm>
            <a:off x="6104848" y="5119681"/>
            <a:ext cx="136608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C</a:t>
            </a:r>
            <a:r>
              <a:rPr lang="en-SG" sz="700" dirty="0" err="1"/>
              <a:t>ategorical</a:t>
            </a:r>
            <a:r>
              <a:rPr lang="en-SG" sz="700" dirty="0"/>
              <a:t> relate to Categorical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705BBA-54D7-0BDD-2014-5D41CDDE73EA}"/>
              </a:ext>
            </a:extLst>
          </p:cNvPr>
          <p:cNvSpPr txBox="1"/>
          <p:nvPr/>
        </p:nvSpPr>
        <p:spPr>
          <a:xfrm>
            <a:off x="5470047" y="5561095"/>
            <a:ext cx="7505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700" dirty="0"/>
              <a:t>N Hot Encoding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689426D-D79F-5C4C-AD12-EC13C75E7C6B}"/>
              </a:ext>
            </a:extLst>
          </p:cNvPr>
          <p:cNvSpPr txBox="1"/>
          <p:nvPr/>
        </p:nvSpPr>
        <p:spPr>
          <a:xfrm>
            <a:off x="5422758" y="5736569"/>
            <a:ext cx="84510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00" b="0" i="0" dirty="0">
                <a:effectLst/>
                <a:latin typeface="Söhne"/>
              </a:rPr>
              <a:t>Apple -&gt; [1, 0, 0]</a:t>
            </a:r>
          </a:p>
          <a:p>
            <a:r>
              <a:rPr lang="it-IT" sz="700" b="0" i="0" dirty="0">
                <a:effectLst/>
                <a:latin typeface="Söhne"/>
              </a:rPr>
              <a:t>Banana -&gt; [0, 1, 0]</a:t>
            </a:r>
          </a:p>
          <a:p>
            <a:r>
              <a:rPr lang="it-IT" sz="700" b="0" i="0" dirty="0">
                <a:effectLst/>
                <a:latin typeface="Söhne"/>
              </a:rPr>
              <a:t>Orange -&gt; [0, 0, 1]</a:t>
            </a:r>
            <a:endParaRPr lang="en-SG" sz="7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055162E-6DA0-60AC-BA7B-93DF1F1BCAA5}"/>
              </a:ext>
            </a:extLst>
          </p:cNvPr>
          <p:cNvSpPr txBox="1"/>
          <p:nvPr/>
        </p:nvSpPr>
        <p:spPr>
          <a:xfrm>
            <a:off x="6326890" y="5569581"/>
            <a:ext cx="82266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700" dirty="0"/>
              <a:t>N-1 Hot Encoding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F9E1D45-0D56-1FA0-ECA2-7FD10A9EF89A}"/>
              </a:ext>
            </a:extLst>
          </p:cNvPr>
          <p:cNvSpPr txBox="1"/>
          <p:nvPr/>
        </p:nvSpPr>
        <p:spPr>
          <a:xfrm>
            <a:off x="6359751" y="5736569"/>
            <a:ext cx="75693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00" b="0" i="0" dirty="0">
                <a:effectLst/>
                <a:latin typeface="Söhne"/>
              </a:rPr>
              <a:t>Apple -&gt; [1, 0]</a:t>
            </a:r>
          </a:p>
          <a:p>
            <a:r>
              <a:rPr lang="it-IT" sz="700" b="0" i="0" dirty="0">
                <a:effectLst/>
                <a:latin typeface="Söhne"/>
              </a:rPr>
              <a:t>Banana -&gt; [0, 1]</a:t>
            </a:r>
          </a:p>
          <a:p>
            <a:r>
              <a:rPr lang="it-IT" sz="700" b="0" i="0" dirty="0">
                <a:effectLst/>
                <a:latin typeface="Söhne"/>
              </a:rPr>
              <a:t>Orange -&gt; </a:t>
            </a:r>
            <a:r>
              <a:rPr lang="it-IT" sz="700" b="0" i="0" dirty="0">
                <a:effectLst/>
                <a:highlight>
                  <a:srgbClr val="FFFF00"/>
                </a:highlight>
                <a:latin typeface="Söhne"/>
              </a:rPr>
              <a:t>[0, 0]</a:t>
            </a:r>
            <a:endParaRPr lang="en-SG" sz="700" dirty="0">
              <a:highlight>
                <a:srgbClr val="FFFF00"/>
              </a:highlight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897A5E2-E566-62DD-7B72-27681FBA7AB6}"/>
              </a:ext>
            </a:extLst>
          </p:cNvPr>
          <p:cNvSpPr txBox="1"/>
          <p:nvPr/>
        </p:nvSpPr>
        <p:spPr>
          <a:xfrm>
            <a:off x="5979583" y="5372977"/>
            <a:ext cx="6719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700" dirty="0"/>
              <a:t>Hot Encoding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8459FED-1E44-1FA0-1049-C3FDC6F103E5}"/>
              </a:ext>
            </a:extLst>
          </p:cNvPr>
          <p:cNvSpPr txBox="1"/>
          <p:nvPr/>
        </p:nvSpPr>
        <p:spPr>
          <a:xfrm>
            <a:off x="7326603" y="5389326"/>
            <a:ext cx="73129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700" dirty="0"/>
              <a:t>Label Encoding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15E91FA-6C12-BBAD-F6E6-D158F50BFBA9}"/>
              </a:ext>
            </a:extLst>
          </p:cNvPr>
          <p:cNvSpPr txBox="1"/>
          <p:nvPr/>
        </p:nvSpPr>
        <p:spPr>
          <a:xfrm>
            <a:off x="7435282" y="5562519"/>
            <a:ext cx="611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00" b="0" i="0" dirty="0">
                <a:effectLst/>
                <a:latin typeface="Söhne"/>
              </a:rPr>
              <a:t>Male -&gt; 0</a:t>
            </a:r>
          </a:p>
          <a:p>
            <a:r>
              <a:rPr lang="it-IT" sz="700" b="0" i="0" dirty="0">
                <a:effectLst/>
                <a:latin typeface="Söhne"/>
              </a:rPr>
              <a:t>Female -&gt; 1</a:t>
            </a:r>
            <a:endParaRPr lang="en-SG" sz="700" dirty="0">
              <a:highlight>
                <a:srgbClr val="FFFF00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449D83-872D-6DA8-30D9-936B09A6AB77}"/>
              </a:ext>
            </a:extLst>
          </p:cNvPr>
          <p:cNvSpPr txBox="1"/>
          <p:nvPr/>
        </p:nvSpPr>
        <p:spPr>
          <a:xfrm>
            <a:off x="8035184" y="4772651"/>
            <a:ext cx="39100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700" dirty="0"/>
              <a:t>Correlation Analysis</a:t>
            </a:r>
          </a:p>
          <a:p>
            <a:pPr marL="228600" indent="-228600">
              <a:buAutoNum type="arabicPeriod"/>
            </a:pPr>
            <a:r>
              <a:rPr lang="en-US" sz="700" dirty="0"/>
              <a:t>Create Linear Model</a:t>
            </a:r>
          </a:p>
          <a:p>
            <a:endParaRPr lang="en-US" sz="700" dirty="0"/>
          </a:p>
          <a:p>
            <a:r>
              <a:rPr lang="en-US" sz="700" dirty="0"/>
              <a:t>Important Checks***</a:t>
            </a:r>
          </a:p>
          <a:p>
            <a:pPr marL="228600" indent="-228600">
              <a:buAutoNum type="arabicPeriod"/>
            </a:pPr>
            <a:r>
              <a:rPr lang="en-US" sz="700" dirty="0"/>
              <a:t>Check Multi Collinearity (Correlation Matrix or VIF)</a:t>
            </a:r>
          </a:p>
          <a:p>
            <a:pPr marL="228600" indent="-228600">
              <a:buAutoNum type="arabicPeriod"/>
            </a:pPr>
            <a:r>
              <a:rPr lang="en-US" sz="700" dirty="0"/>
              <a:t>Check sig p value and adjusted R square</a:t>
            </a:r>
          </a:p>
          <a:p>
            <a:pPr marL="228600" indent="-228600">
              <a:buAutoNum type="arabicPeriod"/>
            </a:pPr>
            <a:r>
              <a:rPr lang="en-US" sz="700" dirty="0"/>
              <a:t>Residual Analysis (Shapiro Test if Residuals are Normally distributed, H0 = Normally Distributed)</a:t>
            </a:r>
          </a:p>
          <a:p>
            <a:pPr marL="228600" indent="-228600">
              <a:buAutoNum type="arabicPeriod"/>
            </a:pPr>
            <a:r>
              <a:rPr lang="en-US" sz="700" dirty="0"/>
              <a:t>Transformation (quadratic, exp, log </a:t>
            </a:r>
            <a:r>
              <a:rPr lang="en-US" sz="700" dirty="0" err="1"/>
              <a:t>etc</a:t>
            </a:r>
            <a:r>
              <a:rPr lang="en-US" sz="700" dirty="0"/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188D29-DBFF-5DB3-3CD6-65F2815E0C1C}"/>
              </a:ext>
            </a:extLst>
          </p:cNvPr>
          <p:cNvSpPr txBox="1"/>
          <p:nvPr/>
        </p:nvSpPr>
        <p:spPr>
          <a:xfrm>
            <a:off x="9291675" y="3141232"/>
            <a:ext cx="1152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" i="1" u="sng" dirty="0"/>
              <a:t>Correlation test </a:t>
            </a:r>
            <a:r>
              <a:rPr lang="en-SG" sz="700" i="1" dirty="0"/>
              <a:t>to see if correlation is significant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1D738A7-1AB5-E49E-A4ED-C82B98420AE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01030" y="6295031"/>
            <a:ext cx="2749858" cy="38067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E8BE6F5-7DFC-BC3C-9B52-C37A928D8237}"/>
              </a:ext>
            </a:extLst>
          </p:cNvPr>
          <p:cNvSpPr txBox="1"/>
          <p:nvPr/>
        </p:nvSpPr>
        <p:spPr>
          <a:xfrm>
            <a:off x="7554702" y="4134875"/>
            <a:ext cx="1335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u="sng" dirty="0"/>
              <a:t>Shapiro test</a:t>
            </a:r>
            <a:r>
              <a:rPr lang="en-US" sz="700" dirty="0"/>
              <a:t>, H0 = Residuals normally distributed</a:t>
            </a:r>
            <a:endParaRPr lang="en-SG" sz="7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9756BA-3CDE-9BB9-19B8-F43E15A7472F}"/>
              </a:ext>
            </a:extLst>
          </p:cNvPr>
          <p:cNvSpPr txBox="1"/>
          <p:nvPr/>
        </p:nvSpPr>
        <p:spPr>
          <a:xfrm>
            <a:off x="9990206" y="5662989"/>
            <a:ext cx="221615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700" dirty="0"/>
              <a:t>VIF – Variance Inflation Factor (only computed for numeric variable</a:t>
            </a:r>
          </a:p>
          <a:p>
            <a:endParaRPr lang="en-SG" sz="700" dirty="0"/>
          </a:p>
          <a:p>
            <a:r>
              <a:rPr lang="en-SG" sz="700" dirty="0"/>
              <a:t>SMART, Specific, </a:t>
            </a:r>
            <a:r>
              <a:rPr lang="en-SG" sz="700" dirty="0" err="1"/>
              <a:t>Measureable</a:t>
            </a:r>
            <a:r>
              <a:rPr lang="en-SG" sz="700" dirty="0"/>
              <a:t>, Achievable/Accurate, Relevant, Time-bound</a:t>
            </a:r>
          </a:p>
          <a:p>
            <a:endParaRPr lang="en-SG" sz="700" dirty="0"/>
          </a:p>
          <a:p>
            <a:r>
              <a:rPr lang="en-SG" sz="700" dirty="0"/>
              <a:t>Cost Function – Performance matrix, minimizing and maximising (optimization), minimize mean square error in LR</a:t>
            </a:r>
          </a:p>
          <a:p>
            <a:endParaRPr lang="en-SG" sz="700" dirty="0"/>
          </a:p>
        </p:txBody>
      </p:sp>
    </p:spTree>
    <p:extLst>
      <p:ext uri="{BB962C8B-B14F-4D97-AF65-F5344CB8AC3E}">
        <p14:creationId xmlns:p14="http://schemas.microsoft.com/office/powerpoint/2010/main" val="3390348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60DB49-05C8-5B95-35D6-59EBC88FCC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502327"/>
              </p:ext>
            </p:extLst>
          </p:nvPr>
        </p:nvGraphicFramePr>
        <p:xfrm>
          <a:off x="0" y="0"/>
          <a:ext cx="12192001" cy="683260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411715">
                  <a:extLst>
                    <a:ext uri="{9D8B030D-6E8A-4147-A177-3AD203B41FA5}">
                      <a16:colId xmlns:a16="http://schemas.microsoft.com/office/drawing/2014/main" val="886329389"/>
                    </a:ext>
                  </a:extLst>
                </a:gridCol>
                <a:gridCol w="2931560">
                  <a:extLst>
                    <a:ext uri="{9D8B030D-6E8A-4147-A177-3AD203B41FA5}">
                      <a16:colId xmlns:a16="http://schemas.microsoft.com/office/drawing/2014/main" val="527978506"/>
                    </a:ext>
                  </a:extLst>
                </a:gridCol>
                <a:gridCol w="5181601">
                  <a:extLst>
                    <a:ext uri="{9D8B030D-6E8A-4147-A177-3AD203B41FA5}">
                      <a16:colId xmlns:a16="http://schemas.microsoft.com/office/drawing/2014/main" val="489573468"/>
                    </a:ext>
                  </a:extLst>
                </a:gridCol>
                <a:gridCol w="3667125">
                  <a:extLst>
                    <a:ext uri="{9D8B030D-6E8A-4147-A177-3AD203B41FA5}">
                      <a16:colId xmlns:a16="http://schemas.microsoft.com/office/drawing/2014/main" val="1533569488"/>
                    </a:ext>
                  </a:extLst>
                </a:gridCol>
              </a:tblGrid>
              <a:tr h="419406">
                <a:tc>
                  <a:txBody>
                    <a:bodyPr/>
                    <a:lstStyle/>
                    <a:p>
                      <a:pPr algn="ctr"/>
                      <a:endParaRPr lang="en-SG" sz="10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u="sng">
                          <a:solidFill>
                            <a:schemeClr val="tx1"/>
                          </a:solidFill>
                        </a:rPr>
                        <a:t>Univariate</a:t>
                      </a:r>
                      <a:r>
                        <a:rPr lang="en-US" sz="1000" b="1">
                          <a:solidFill>
                            <a:schemeClr val="tx1"/>
                          </a:solidFill>
                        </a:rPr>
                        <a:t> Forecasting Techniques/Methods</a:t>
                      </a:r>
                      <a:endParaRPr lang="en-SG" sz="10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000" b="1">
                          <a:solidFill>
                            <a:schemeClr val="tx1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000" b="1" dirty="0">
                          <a:solidFill>
                            <a:schemeClr val="tx1"/>
                          </a:solidFill>
                        </a:rPr>
                        <a:t>Assumptions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226266"/>
                  </a:ext>
                </a:extLst>
              </a:tr>
              <a:tr h="7426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800" i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Causal</a:t>
                      </a:r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/>
                        <a:t>Time Series Regression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Ordinary Least Square (OLS) Regression</a:t>
                      </a:r>
                      <a:endParaRPr lang="en-SG" sz="800" i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800" i="0">
                          <a:solidFill>
                            <a:schemeClr val="tx1"/>
                          </a:solidFill>
                        </a:rPr>
                        <a:t>Linear, Quadratic or Polynomial trend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800" i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- Assume linear relationship between y and x variable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800" i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- Independence of errors (no autocorrelation)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800" i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- Homoscedasticity (constant variance of errors)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800" i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- Normality of errors/residuals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1002921"/>
                  </a:ext>
                </a:extLst>
              </a:tr>
              <a:tr h="1202123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800" i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Univariate</a:t>
                      </a:r>
                      <a:endParaRPr lang="en-SG" sz="800" i="1" kern="120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000" b="1"/>
                        <a:t>Dummy Variables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Incorporating binary dummy  variables (0 or 1) to account seasonal components</a:t>
                      </a:r>
                      <a:endParaRPr lang="en-SG" sz="800" i="1" kern="120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80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Seasonal time series</a:t>
                      </a:r>
                      <a:endParaRPr lang="en-SG" sz="9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Stationarity: Assumes that the time series is stationary, which means that its statistical properties (mean, variance, autocorrelation) do not change over time</a:t>
                      </a:r>
                      <a:endParaRPr lang="en-SG" sz="800" i="1" kern="120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030988"/>
                  </a:ext>
                </a:extLst>
              </a:tr>
              <a:tr h="1464162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800" i="1" kern="120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000" b="1"/>
                        <a:t>Decomposition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Additive Decomposition for Constant Amplitude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Multiplicative Decomposition for </a:t>
                      </a:r>
                      <a:r>
                        <a:rPr lang="en-SG" sz="800" i="1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∆</a:t>
                      </a:r>
                      <a:r>
                        <a:rPr lang="en-SG" sz="800" i="1" kern="120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ing</a:t>
                      </a:r>
                      <a:r>
                        <a:rPr lang="en-SG" sz="800" i="1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Amplitude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Decompose Time series into Components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Trend + Seasonal time series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8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*Might force seasonal component when absent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800" i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800" i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800" i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800" i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800" i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800" i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800" i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800" i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800" i="1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Time series decomposition into multiple components (Trend, Seasonal, Cycle, Irregular)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800" i="1" kern="120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800" i="1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Components are either additive or multiplicative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800" i="1" kern="120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800" i="1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Seasonal component is fixed across all seasons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1954881"/>
                  </a:ext>
                </a:extLst>
              </a:tr>
              <a:tr h="1571705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800" i="1" kern="120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/>
                        <a:t>Smoothing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800" i="1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Respond to recent data via weighted averages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800" b="0" i="1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Reduce noise and emphasize underlying pattern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800" b="0" i="1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Dampening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/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SG" sz="800" i="1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Simple Averages (for stationary data)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SG" sz="800" i="1" kern="120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SG" sz="800" i="1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Moving Averages (higher n = greater smoothing effect)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SG" sz="800" i="1" kern="120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SG" sz="800" i="1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Exponential Smoothing (∆</a:t>
                      </a:r>
                      <a:r>
                        <a:rPr lang="en-SG" sz="800" i="1" kern="120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ing</a:t>
                      </a:r>
                      <a:r>
                        <a:rPr lang="en-SG" sz="800" i="1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components over time)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800" i="1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 Simple, Double (Holt) and Triple (Holt-Winter)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80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Exponential Smoothing (ES)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80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Greater weight for recent over remote observations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80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Dampening factor </a:t>
                      </a:r>
                      <a:r>
                        <a:rPr lang="el-GR" sz="80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α</a:t>
                      </a:r>
                      <a:endParaRPr lang="en-SG" sz="8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8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800" i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Simple ES </a:t>
                      </a:r>
                      <a:r>
                        <a:rPr lang="en-SG" sz="80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Level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80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Double ES </a:t>
                      </a:r>
                      <a:r>
                        <a:rPr lang="en-SG" sz="80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– Level, Trend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80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Triple ES -  Level, Trend and Seasonal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 Errors are normal and independent (white noise)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i="1" kern="120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i="1" kern="120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Greater weight for recent over remote observations</a:t>
                      </a:r>
                      <a:endParaRPr lang="en-SG" sz="800" i="1" kern="120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7442908"/>
                  </a:ext>
                </a:extLst>
              </a:tr>
              <a:tr h="120212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800" i="1" kern="120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/>
                        <a:t>Box-Jenkins (ARIMA/SARIMA)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800" i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For stationary time series***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800" i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800" i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For non-stationary, transformation to stationary via Differencing, </a:t>
                      </a:r>
                      <a:r>
                        <a:rPr lang="en-US" sz="800" i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Augmented Dickey-Fuller (ADF) &lt; -3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80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Autocorrelation (ACF) – statistical measure of observation correlation w itself over time lags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80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Partial Autocorrelation (PACF) – ACF while </a:t>
                      </a:r>
                      <a:r>
                        <a:rPr lang="en-US" sz="80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accounting for the influence of observations within the lags in between</a:t>
                      </a:r>
                      <a:endParaRPr lang="en-SG" sz="800" i="1" kern="120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u="sng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Stationarity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u="non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 Assume time series made stationary after differencing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i="1" u="sng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u="sng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Autoregressive AR(p)</a:t>
                      </a:r>
                      <a:r>
                        <a:rPr lang="en-US" sz="800" i="1" u="non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- relationship between current and past observations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 Linear relationship between successive values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sz="800" i="1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en-US" sz="800" i="1" kern="1200" baseline="-250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en-US" sz="800" i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is a Stationary process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 Errors are normal and independent (white noise)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i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u="sng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Moving Average MA(q)</a:t>
                      </a:r>
                      <a:r>
                        <a:rPr lang="en-US" sz="800" i="1" u="non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- relationship between current observation and past white noise (random) error terms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u="non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 Current observation influenced by random fluctuations</a:t>
                      </a:r>
                      <a:endParaRPr lang="en-SG" sz="800" i="1" u="none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195046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D8145D9-CD65-862C-6FFE-07C531536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450" y="2826895"/>
            <a:ext cx="880300" cy="97903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3F1378-B9AE-7796-4558-82EE01373FB1}"/>
              </a:ext>
            </a:extLst>
          </p:cNvPr>
          <p:cNvGrpSpPr/>
          <p:nvPr/>
        </p:nvGrpSpPr>
        <p:grpSpPr>
          <a:xfrm>
            <a:off x="699762" y="2832260"/>
            <a:ext cx="1541115" cy="832033"/>
            <a:chOff x="747907" y="3677719"/>
            <a:chExt cx="1541115" cy="83203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2EF933D-AA58-4650-AF50-D031A7462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7907" y="3677719"/>
              <a:ext cx="1541115" cy="73806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8887F4-C24A-0C81-58D8-2E51EC8ED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7907" y="4415783"/>
              <a:ext cx="718584" cy="9396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D3E6A01-1142-D867-FC6E-D894885AF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92099" y="4415783"/>
              <a:ext cx="696798" cy="93969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3D244523-2EBD-4BB8-0A12-2B894B81C7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578" y="1717601"/>
            <a:ext cx="1628311" cy="489557"/>
          </a:xfrm>
          <a:prstGeom prst="rect">
            <a:avLst/>
          </a:prstGeom>
        </p:spPr>
      </p:pic>
      <p:pic>
        <p:nvPicPr>
          <p:cNvPr id="17" name="Graphic 16" descr="Snowman outline">
            <a:extLst>
              <a:ext uri="{FF2B5EF4-FFF2-40B4-BE49-F238E27FC236}">
                <a16:creationId xmlns:a16="http://schemas.microsoft.com/office/drawing/2014/main" id="{E47676FC-581A-555A-8D2A-8E4664EDD0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10921" y="1542204"/>
            <a:ext cx="420176" cy="420176"/>
          </a:xfrm>
          <a:prstGeom prst="rect">
            <a:avLst/>
          </a:prstGeom>
        </p:spPr>
      </p:pic>
      <p:pic>
        <p:nvPicPr>
          <p:cNvPr id="18" name="Graphic 17" descr="Snowman outline">
            <a:extLst>
              <a:ext uri="{FF2B5EF4-FFF2-40B4-BE49-F238E27FC236}">
                <a16:creationId xmlns:a16="http://schemas.microsoft.com/office/drawing/2014/main" id="{2FCB6959-2710-F051-4F3B-EB838D017A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09591" y="3038189"/>
            <a:ext cx="420176" cy="420176"/>
          </a:xfrm>
          <a:prstGeom prst="rect">
            <a:avLst/>
          </a:prstGeom>
        </p:spPr>
      </p:pic>
      <p:pic>
        <p:nvPicPr>
          <p:cNvPr id="19" name="Graphic 18" descr="Statistics outline">
            <a:extLst>
              <a:ext uri="{FF2B5EF4-FFF2-40B4-BE49-F238E27FC236}">
                <a16:creationId xmlns:a16="http://schemas.microsoft.com/office/drawing/2014/main" id="{863E50DE-DC41-B5B9-9C00-005A7EC52D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09591" y="2603409"/>
            <a:ext cx="420176" cy="420176"/>
          </a:xfrm>
          <a:prstGeom prst="rect">
            <a:avLst/>
          </a:prstGeom>
        </p:spPr>
      </p:pic>
      <p:pic>
        <p:nvPicPr>
          <p:cNvPr id="20" name="Graphic 19" descr="Statistics outline">
            <a:extLst>
              <a:ext uri="{FF2B5EF4-FFF2-40B4-BE49-F238E27FC236}">
                <a16:creationId xmlns:a16="http://schemas.microsoft.com/office/drawing/2014/main" id="{AA059EB1-AE94-566A-F0CD-5591C2F3A6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09591" y="578906"/>
            <a:ext cx="420176" cy="4201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901D816-AE7C-6FC3-EB54-0B1C2D364F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10045" y="4472985"/>
            <a:ext cx="1611824" cy="847677"/>
          </a:xfrm>
          <a:prstGeom prst="rect">
            <a:avLst/>
          </a:prstGeom>
        </p:spPr>
      </p:pic>
      <p:pic>
        <p:nvPicPr>
          <p:cNvPr id="1026" name="Picture 2" descr="How Time Series Smoothing works—ArcGIS Pro | Documentation">
            <a:extLst>
              <a:ext uri="{FF2B5EF4-FFF2-40B4-BE49-F238E27FC236}">
                <a16:creationId xmlns:a16="http://schemas.microsoft.com/office/drawing/2014/main" id="{8BAE209F-A7EA-333A-BE8D-A93FC9EB8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790" y="3914418"/>
            <a:ext cx="522696" cy="22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5C4AFF22-5E78-6A3F-9BED-466E6AE157BF}"/>
              </a:ext>
            </a:extLst>
          </p:cNvPr>
          <p:cNvGrpSpPr/>
          <p:nvPr/>
        </p:nvGrpSpPr>
        <p:grpSpPr>
          <a:xfrm>
            <a:off x="201756" y="6148851"/>
            <a:ext cx="2433180" cy="531293"/>
            <a:chOff x="189594" y="6163959"/>
            <a:chExt cx="2433180" cy="53129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8624060-D4EA-CA55-A720-83EA3D13B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89594" y="6410411"/>
              <a:ext cx="1224662" cy="27783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7E6D120-9A0C-F093-08D0-00775DB3D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858730" y="6410412"/>
              <a:ext cx="764044" cy="277834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64B4484-4FDC-FCF0-2053-81C36A96F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468414" y="6410411"/>
              <a:ext cx="295330" cy="126056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CAD4CC0-AF76-E954-4814-99BBA1A2B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461739" y="6567475"/>
              <a:ext cx="349508" cy="127777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34DD0-D6B0-741F-9A36-04748C1A78B9}"/>
                </a:ext>
              </a:extLst>
            </p:cNvPr>
            <p:cNvSpPr txBox="1"/>
            <p:nvPr/>
          </p:nvSpPr>
          <p:spPr>
            <a:xfrm>
              <a:off x="1385520" y="6163959"/>
              <a:ext cx="11079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800"/>
                <a:t>Backshift Operator (B)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551799F1-87FE-1EB9-AC2C-CF9BC75C64E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33206" y="5732212"/>
            <a:ext cx="2036246" cy="10487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7E66B4-416B-EF19-90E9-97CD0888BA80}"/>
              </a:ext>
            </a:extLst>
          </p:cNvPr>
          <p:cNvSpPr txBox="1"/>
          <p:nvPr/>
        </p:nvSpPr>
        <p:spPr>
          <a:xfrm>
            <a:off x="6800808" y="463151"/>
            <a:ext cx="1729601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1000" b="1"/>
              <a:t>Clear trend and relationship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6D98BB-D12C-1446-6E1C-987AB4685AB9}"/>
              </a:ext>
            </a:extLst>
          </p:cNvPr>
          <p:cNvSpPr txBox="1"/>
          <p:nvPr/>
        </p:nvSpPr>
        <p:spPr>
          <a:xfrm>
            <a:off x="7270196" y="1233372"/>
            <a:ext cx="1259355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1000" b="1" dirty="0"/>
              <a:t>Seasonality, Special Holidays/Events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4A943F-8534-3C2D-EEC5-6BC028ED3D5A}"/>
              </a:ext>
            </a:extLst>
          </p:cNvPr>
          <p:cNvSpPr txBox="1"/>
          <p:nvPr/>
        </p:nvSpPr>
        <p:spPr>
          <a:xfrm>
            <a:off x="7231154" y="3324719"/>
            <a:ext cx="1337437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1000" b="1" dirty="0"/>
              <a:t>Multiple Time Series Component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71C9A8-D71A-E3FB-3FC0-7F77D456A18F}"/>
              </a:ext>
            </a:extLst>
          </p:cNvPr>
          <p:cNvSpPr txBox="1"/>
          <p:nvPr/>
        </p:nvSpPr>
        <p:spPr>
          <a:xfrm>
            <a:off x="7192114" y="4136438"/>
            <a:ext cx="1337437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1000" b="1"/>
              <a:t>Short-Term Forecast</a:t>
            </a:r>
          </a:p>
          <a:p>
            <a:r>
              <a:rPr lang="en-SG" sz="1000" b="1"/>
              <a:t>Trend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CDA373-3D95-A60B-0078-D0B63CEA20BE}"/>
              </a:ext>
            </a:extLst>
          </p:cNvPr>
          <p:cNvSpPr txBox="1"/>
          <p:nvPr/>
        </p:nvSpPr>
        <p:spPr>
          <a:xfrm>
            <a:off x="7267678" y="5948796"/>
            <a:ext cx="1186307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1000" b="1"/>
              <a:t>Lots of historical data w Trends and Season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4E1262-D1B0-33A8-C8A2-BC8F9252D013}"/>
              </a:ext>
            </a:extLst>
          </p:cNvPr>
          <p:cNvSpPr txBox="1"/>
          <p:nvPr/>
        </p:nvSpPr>
        <p:spPr>
          <a:xfrm>
            <a:off x="6721869" y="12516"/>
            <a:ext cx="1798486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000" b="1"/>
              <a:t>Recommended for</a:t>
            </a:r>
          </a:p>
          <a:p>
            <a:pPr algn="ctr"/>
            <a:r>
              <a:rPr lang="en-SG" sz="1000" b="1"/>
              <a:t>Which Time Series Data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AD500C-B124-D21A-8128-6A86BBD364F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94271" y="5430252"/>
            <a:ext cx="1035496" cy="392714"/>
          </a:xfrm>
          <a:prstGeom prst="rect">
            <a:avLst/>
          </a:prstGeom>
        </p:spPr>
      </p:pic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D3373C9E-D72C-4304-0979-777796DE15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628830"/>
              </p:ext>
            </p:extLst>
          </p:nvPr>
        </p:nvGraphicFramePr>
        <p:xfrm>
          <a:off x="5579930" y="1779876"/>
          <a:ext cx="1785630" cy="161544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1785630">
                  <a:extLst>
                    <a:ext uri="{9D8B030D-6E8A-4147-A177-3AD203B41FA5}">
                      <a16:colId xmlns:a16="http://schemas.microsoft.com/office/drawing/2014/main" val="527978506"/>
                    </a:ext>
                  </a:extLst>
                </a:gridCol>
              </a:tblGrid>
              <a:tr h="137139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Time Series Component Description</a:t>
                      </a:r>
                      <a:endParaRPr lang="en-SG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226266"/>
                  </a:ext>
                </a:extLst>
              </a:tr>
              <a:tr h="195913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/>
                        <a:t>Trend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i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Increasing/Decreasing/Stationary</a:t>
                      </a:r>
                      <a:endParaRPr lang="en-SG" sz="600" i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002921"/>
                  </a:ext>
                </a:extLst>
              </a:tr>
              <a:tr h="195913">
                <a:tc>
                  <a:txBody>
                    <a:bodyPr/>
                    <a:lstStyle/>
                    <a:p>
                      <a:pPr lvl="1"/>
                      <a:r>
                        <a:rPr lang="en-US" sz="800" b="1" dirty="0"/>
                        <a:t>Cycle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i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Presence/Absence</a:t>
                      </a:r>
                      <a:endParaRPr lang="en-SG" sz="600" i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030988"/>
                  </a:ext>
                </a:extLst>
              </a:tr>
              <a:tr h="313461">
                <a:tc>
                  <a:txBody>
                    <a:bodyPr/>
                    <a:lstStyle/>
                    <a:p>
                      <a:pPr lvl="1"/>
                      <a:r>
                        <a:rPr lang="en-US" sz="800" b="1" dirty="0"/>
                        <a:t>Seasonal (follow Calendar)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i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Frequency – daily/monthly/quarterly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i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Additive(constant Amplitude)/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i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Multiplicative(</a:t>
                      </a:r>
                      <a:r>
                        <a:rPr lang="en-SG" sz="600" i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∆ Amplitude)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954881"/>
                  </a:ext>
                </a:extLst>
              </a:tr>
              <a:tr h="195913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/>
                        <a:t>Irregular Fluctuations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600" i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Random or Stochastic noise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442908"/>
                  </a:ext>
                </a:extLst>
              </a:tr>
            </a:tbl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940B8B80-CEAB-CB12-C881-0970D52A087D}"/>
              </a:ext>
            </a:extLst>
          </p:cNvPr>
          <p:cNvGrpSpPr/>
          <p:nvPr/>
        </p:nvGrpSpPr>
        <p:grpSpPr>
          <a:xfrm>
            <a:off x="5721848" y="2054418"/>
            <a:ext cx="252636" cy="1178417"/>
            <a:chOff x="6397923" y="4542066"/>
            <a:chExt cx="437610" cy="2041222"/>
          </a:xfrm>
        </p:grpSpPr>
        <p:pic>
          <p:nvPicPr>
            <p:cNvPr id="24" name="Graphic 23" descr="Periodic Graph outline">
              <a:extLst>
                <a:ext uri="{FF2B5EF4-FFF2-40B4-BE49-F238E27FC236}">
                  <a16:creationId xmlns:a16="http://schemas.microsoft.com/office/drawing/2014/main" id="{4E82C10B-9E9A-26BF-9CF4-F540C574E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6415357" y="5076211"/>
              <a:ext cx="385308" cy="385307"/>
            </a:xfrm>
            <a:prstGeom prst="rect">
              <a:avLst/>
            </a:prstGeom>
          </p:spPr>
        </p:pic>
        <p:pic>
          <p:nvPicPr>
            <p:cNvPr id="25" name="Graphic 24" descr="Statistics outline">
              <a:extLst>
                <a:ext uri="{FF2B5EF4-FFF2-40B4-BE49-F238E27FC236}">
                  <a16:creationId xmlns:a16="http://schemas.microsoft.com/office/drawing/2014/main" id="{70C41B18-1A6E-29A8-7EFD-6FAB3537D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97923" y="4542066"/>
              <a:ext cx="420176" cy="420176"/>
            </a:xfrm>
            <a:prstGeom prst="rect">
              <a:avLst/>
            </a:prstGeom>
          </p:spPr>
        </p:pic>
        <p:pic>
          <p:nvPicPr>
            <p:cNvPr id="26" name="Graphic 25" descr="Snowman outline">
              <a:extLst>
                <a:ext uri="{FF2B5EF4-FFF2-40B4-BE49-F238E27FC236}">
                  <a16:creationId xmlns:a16="http://schemas.microsoft.com/office/drawing/2014/main" id="{1DD2473D-8227-10E8-6472-365E7EF37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15357" y="5669440"/>
              <a:ext cx="420176" cy="420176"/>
            </a:xfrm>
            <a:prstGeom prst="rect">
              <a:avLst/>
            </a:prstGeom>
          </p:spPr>
        </p:pic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C83E38D-C3CE-E1F5-69D8-1D42EE71BB13}"/>
                </a:ext>
              </a:extLst>
            </p:cNvPr>
            <p:cNvSpPr/>
            <p:nvPr/>
          </p:nvSpPr>
          <p:spPr>
            <a:xfrm rot="10800000">
              <a:off x="6500350" y="6390202"/>
              <a:ext cx="283063" cy="193086"/>
            </a:xfrm>
            <a:custGeom>
              <a:avLst/>
              <a:gdLst>
                <a:gd name="connsiteX0" fmla="*/ 121034 w 623068"/>
                <a:gd name="connsiteY0" fmla="*/ 26937 h 134502"/>
                <a:gd name="connsiteX1" fmla="*/ 216284 w 623068"/>
                <a:gd name="connsiteY1" fmla="*/ 122187 h 134502"/>
                <a:gd name="connsiteX2" fmla="*/ 311534 w 623068"/>
                <a:gd name="connsiteY2" fmla="*/ 26937 h 134502"/>
                <a:gd name="connsiteX3" fmla="*/ 406784 w 623068"/>
                <a:gd name="connsiteY3" fmla="*/ 122187 h 134502"/>
                <a:gd name="connsiteX4" fmla="*/ 502034 w 623068"/>
                <a:gd name="connsiteY4" fmla="*/ 26937 h 134502"/>
                <a:gd name="connsiteX5" fmla="*/ 609600 w 623068"/>
                <a:gd name="connsiteY5" fmla="*/ 134503 h 134502"/>
                <a:gd name="connsiteX6" fmla="*/ 623068 w 623068"/>
                <a:gd name="connsiteY6" fmla="*/ 121034 h 134502"/>
                <a:gd name="connsiteX7" fmla="*/ 502034 w 623068"/>
                <a:gd name="connsiteY7" fmla="*/ 0 h 134502"/>
                <a:gd name="connsiteX8" fmla="*/ 406784 w 623068"/>
                <a:gd name="connsiteY8" fmla="*/ 95250 h 134502"/>
                <a:gd name="connsiteX9" fmla="*/ 311534 w 623068"/>
                <a:gd name="connsiteY9" fmla="*/ 0 h 134502"/>
                <a:gd name="connsiteX10" fmla="*/ 216284 w 623068"/>
                <a:gd name="connsiteY10" fmla="*/ 95250 h 134502"/>
                <a:gd name="connsiteX11" fmla="*/ 121034 w 623068"/>
                <a:gd name="connsiteY11" fmla="*/ 0 h 134502"/>
                <a:gd name="connsiteX12" fmla="*/ 0 w 623068"/>
                <a:gd name="connsiteY12" fmla="*/ 121034 h 134502"/>
                <a:gd name="connsiteX13" fmla="*/ 13468 w 623068"/>
                <a:gd name="connsiteY13" fmla="*/ 134503 h 134502"/>
                <a:gd name="connsiteX14" fmla="*/ 121034 w 623068"/>
                <a:gd name="connsiteY14" fmla="*/ 26937 h 13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3068" h="134502">
                  <a:moveTo>
                    <a:pt x="121034" y="26937"/>
                  </a:moveTo>
                  <a:lnTo>
                    <a:pt x="216284" y="122187"/>
                  </a:lnTo>
                  <a:lnTo>
                    <a:pt x="311534" y="26937"/>
                  </a:lnTo>
                  <a:lnTo>
                    <a:pt x="406784" y="122187"/>
                  </a:lnTo>
                  <a:lnTo>
                    <a:pt x="502034" y="26937"/>
                  </a:lnTo>
                  <a:lnTo>
                    <a:pt x="609600" y="134503"/>
                  </a:lnTo>
                  <a:lnTo>
                    <a:pt x="623068" y="121034"/>
                  </a:lnTo>
                  <a:lnTo>
                    <a:pt x="502034" y="0"/>
                  </a:lnTo>
                  <a:lnTo>
                    <a:pt x="406784" y="95250"/>
                  </a:lnTo>
                  <a:lnTo>
                    <a:pt x="311534" y="0"/>
                  </a:lnTo>
                  <a:lnTo>
                    <a:pt x="216284" y="95250"/>
                  </a:lnTo>
                  <a:lnTo>
                    <a:pt x="121034" y="0"/>
                  </a:lnTo>
                  <a:lnTo>
                    <a:pt x="0" y="121034"/>
                  </a:lnTo>
                  <a:lnTo>
                    <a:pt x="13468" y="134503"/>
                  </a:lnTo>
                  <a:lnTo>
                    <a:pt x="121034" y="2693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G"/>
            </a:p>
          </p:txBody>
        </p:sp>
      </p:grp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C1A6AECC-A5B3-CA3E-8B7D-922AE69448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073780"/>
              </p:ext>
            </p:extLst>
          </p:nvPr>
        </p:nvGraphicFramePr>
        <p:xfrm>
          <a:off x="5007832" y="-12410"/>
          <a:ext cx="1816249" cy="1602808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1816249">
                  <a:extLst>
                    <a:ext uri="{9D8B030D-6E8A-4147-A177-3AD203B41FA5}">
                      <a16:colId xmlns:a16="http://schemas.microsoft.com/office/drawing/2014/main" val="527978506"/>
                    </a:ext>
                  </a:extLst>
                </a:gridCol>
              </a:tblGrid>
              <a:tr h="191202"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Time Series Analysis Selection</a:t>
                      </a:r>
                      <a:endParaRPr lang="en-SG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226266"/>
                  </a:ext>
                </a:extLst>
              </a:tr>
              <a:tr h="2648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/>
                        <a:t>Visual Inspection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i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Increasing/Decreasing/Stationary</a:t>
                      </a:r>
                      <a:endParaRPr lang="en-SG" sz="600" i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002921"/>
                  </a:ext>
                </a:extLst>
              </a:tr>
              <a:tr h="266590">
                <a:tc>
                  <a:txBody>
                    <a:bodyPr/>
                    <a:lstStyle/>
                    <a:p>
                      <a:pPr lvl="0"/>
                      <a:r>
                        <a:rPr lang="en-US" sz="800" b="1" dirty="0"/>
                        <a:t>Autocorrelation &amp; Partial Autocorrelation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i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ACF and PACF</a:t>
                      </a:r>
                      <a:endParaRPr lang="en-SG" sz="600" i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030988"/>
                  </a:ext>
                </a:extLst>
              </a:tr>
              <a:tr h="353128">
                <a:tc>
                  <a:txBody>
                    <a:bodyPr/>
                    <a:lstStyle/>
                    <a:p>
                      <a:pPr lvl="0"/>
                      <a:r>
                        <a:rPr lang="en-US" sz="800" b="1" dirty="0"/>
                        <a:t>Diagnostic Checks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954881"/>
                  </a:ext>
                </a:extLst>
              </a:tr>
              <a:tr h="2648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/>
                        <a:t>Business Requirements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600" i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E.g. Forecast period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442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5089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D113F6-1317-5D5D-9C09-80CC6B8684B5}"/>
              </a:ext>
            </a:extLst>
          </p:cNvPr>
          <p:cNvSpPr txBox="1"/>
          <p:nvPr/>
        </p:nvSpPr>
        <p:spPr>
          <a:xfrm>
            <a:off x="4076816" y="140963"/>
            <a:ext cx="3022387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700" dirty="0"/>
              <a:t>Decision Tree</a:t>
            </a:r>
          </a:p>
          <a:p>
            <a:endParaRPr lang="en-SG" sz="700" dirty="0"/>
          </a:p>
          <a:p>
            <a:endParaRPr lang="en-SG" sz="700" dirty="0"/>
          </a:p>
          <a:p>
            <a:endParaRPr lang="en-SG" sz="700" dirty="0"/>
          </a:p>
          <a:p>
            <a:endParaRPr lang="en-SG" sz="700" dirty="0"/>
          </a:p>
          <a:p>
            <a:endParaRPr lang="en-SG" sz="700" dirty="0"/>
          </a:p>
          <a:p>
            <a:endParaRPr lang="en-SG" sz="700" dirty="0"/>
          </a:p>
          <a:p>
            <a:r>
              <a:rPr lang="en-SG" sz="700" dirty="0"/>
              <a:t>Overfitting – Model performs well w training data but unable to generalize unseen or new data, capturing both underlying patterns (good) and random fluctuations (bad) in data</a:t>
            </a:r>
          </a:p>
          <a:p>
            <a:pPr lvl="1"/>
            <a:r>
              <a:rPr lang="en-SG" sz="700" dirty="0"/>
              <a:t> - Pre-pruning (forward pruning), stop growing tree</a:t>
            </a:r>
          </a:p>
          <a:p>
            <a:pPr lvl="2"/>
            <a:r>
              <a:rPr lang="en-SG" sz="700" dirty="0"/>
              <a:t>- decrease accuracy on validation dataset</a:t>
            </a:r>
          </a:p>
          <a:p>
            <a:pPr lvl="1"/>
            <a:r>
              <a:rPr lang="en-SG" sz="700" dirty="0"/>
              <a:t>- Post-pruning, remove branches from fully grown tree</a:t>
            </a:r>
          </a:p>
          <a:p>
            <a:pPr lvl="2"/>
            <a:r>
              <a:rPr lang="en-SG" sz="700" dirty="0"/>
              <a:t>- More accurate than pre-pruning</a:t>
            </a:r>
          </a:p>
          <a:p>
            <a:pPr lvl="2"/>
            <a:r>
              <a:rPr lang="en-SG" sz="700" dirty="0"/>
              <a:t>- Long time</a:t>
            </a:r>
          </a:p>
          <a:p>
            <a:endParaRPr lang="en-SG" sz="700" dirty="0"/>
          </a:p>
          <a:p>
            <a:r>
              <a:rPr lang="en-SG" sz="700" dirty="0"/>
              <a:t>Goodness Function – choosing of splitting attribute</a:t>
            </a:r>
          </a:p>
          <a:p>
            <a:pPr lvl="1"/>
            <a:r>
              <a:rPr lang="en-SG" sz="700" dirty="0"/>
              <a:t>- Smallest tree</a:t>
            </a:r>
          </a:p>
          <a:p>
            <a:r>
              <a:rPr lang="en-SG" sz="700" dirty="0"/>
              <a:t>- Information Gain – purity of subset attributes produce</a:t>
            </a:r>
          </a:p>
          <a:p>
            <a:r>
              <a:rPr lang="en-SG" sz="700" dirty="0"/>
              <a:t>- Gini Index</a:t>
            </a:r>
          </a:p>
          <a:p>
            <a:r>
              <a:rPr lang="en-SG" sz="700" dirty="0"/>
              <a:t>- Chi-Square Test</a:t>
            </a:r>
          </a:p>
          <a:p>
            <a:endParaRPr lang="en-SG" sz="700" dirty="0"/>
          </a:p>
          <a:p>
            <a:r>
              <a:rPr lang="en-SG" sz="700" dirty="0"/>
              <a:t>Gini – Measurement of statistical dispersion </a:t>
            </a:r>
          </a:p>
          <a:p>
            <a:r>
              <a:rPr lang="en-SG" sz="700" dirty="0"/>
              <a:t>0 – Perfect purity (all elements in 1 category)</a:t>
            </a:r>
          </a:p>
          <a:p>
            <a:r>
              <a:rPr lang="en-SG" sz="700" dirty="0"/>
              <a:t>0.5 -  Perfect impurity (all elements equally distributed across all categories)</a:t>
            </a:r>
          </a:p>
          <a:p>
            <a:endParaRPr lang="en-SG" sz="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C95B9F-06EE-6000-A24C-D2B248A82336}"/>
              </a:ext>
            </a:extLst>
          </p:cNvPr>
          <p:cNvSpPr txBox="1"/>
          <p:nvPr/>
        </p:nvSpPr>
        <p:spPr>
          <a:xfrm>
            <a:off x="8988428" y="68841"/>
            <a:ext cx="302238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700" dirty="0"/>
              <a:t>Neural Network (NN) Model: Multiple Layer Perceptron (MLP)</a:t>
            </a:r>
          </a:p>
          <a:p>
            <a:r>
              <a:rPr lang="en-SG" sz="700" dirty="0"/>
              <a:t>- Weighted liner combination + Non-</a:t>
            </a:r>
            <a:r>
              <a:rPr lang="en-SG" sz="700" dirty="0" err="1"/>
              <a:t>llinear</a:t>
            </a:r>
            <a:r>
              <a:rPr lang="en-SG" sz="700" dirty="0"/>
              <a:t> function application (aka activation function)</a:t>
            </a:r>
          </a:p>
          <a:p>
            <a:r>
              <a:rPr lang="en-SG" sz="700" dirty="0"/>
              <a:t>- 3 layers of perceptron</a:t>
            </a:r>
          </a:p>
          <a:p>
            <a:pPr lvl="1"/>
            <a:r>
              <a:rPr lang="en-SG" sz="700" dirty="0"/>
              <a:t>- Input Layer</a:t>
            </a:r>
          </a:p>
          <a:p>
            <a:pPr lvl="1"/>
            <a:r>
              <a:rPr lang="en-SG" sz="700" dirty="0"/>
              <a:t>- Hidden Layer (&gt;=1)</a:t>
            </a:r>
          </a:p>
          <a:p>
            <a:pPr lvl="1"/>
            <a:r>
              <a:rPr lang="en-SG" sz="700" dirty="0"/>
              <a:t>- Output Layer</a:t>
            </a:r>
          </a:p>
          <a:p>
            <a:r>
              <a:rPr lang="en-SG" sz="700" dirty="0"/>
              <a:t>- No. of trainable model parameters = No. of connection between layers</a:t>
            </a:r>
          </a:p>
          <a:p>
            <a:r>
              <a:rPr lang="en-SG" sz="700" dirty="0"/>
              <a:t>- e.g. 2 Input -&gt; 1 hidden layer of 4 nodes/perceptron -&gt; 1 Output</a:t>
            </a:r>
          </a:p>
          <a:p>
            <a:r>
              <a:rPr lang="en-SG" sz="700" dirty="0"/>
              <a:t>- (2+1)*4+(4+1)*1 = 14 connections (need to include bias connection as well)</a:t>
            </a:r>
          </a:p>
        </p:txBody>
      </p:sp>
      <p:pic>
        <p:nvPicPr>
          <p:cNvPr id="1026" name="Picture 2" descr="Neural network - Wikipedia">
            <a:extLst>
              <a:ext uri="{FF2B5EF4-FFF2-40B4-BE49-F238E27FC236}">
                <a16:creationId xmlns:a16="http://schemas.microsoft.com/office/drawing/2014/main" id="{06BCB372-5B41-72A5-67A9-1DDE4E0916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/>
          <a:stretch/>
        </p:blipFill>
        <p:spPr bwMode="auto">
          <a:xfrm>
            <a:off x="7998643" y="140963"/>
            <a:ext cx="989785" cy="116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5BE1C5-B48D-5FB6-EA0E-6834E69AC55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9063317" y="1238392"/>
            <a:ext cx="2680447" cy="1077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7D9027-EFC9-02B5-E3D8-BEB611CBADB8}"/>
              </a:ext>
            </a:extLst>
          </p:cNvPr>
          <p:cNvSpPr txBox="1"/>
          <p:nvPr/>
        </p:nvSpPr>
        <p:spPr>
          <a:xfrm>
            <a:off x="8988427" y="2345072"/>
            <a:ext cx="3022387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700" dirty="0"/>
              <a:t>Loss Function</a:t>
            </a:r>
          </a:p>
          <a:p>
            <a:r>
              <a:rPr lang="en-SG" sz="700" dirty="0"/>
              <a:t>- Quantify gap between prediction and ground truth</a:t>
            </a:r>
          </a:p>
          <a:p>
            <a:pPr lvl="1"/>
            <a:r>
              <a:rPr lang="en-SG" sz="700" dirty="0"/>
              <a:t>- Regression -&gt; MSE (Mean Squared Error)</a:t>
            </a:r>
          </a:p>
          <a:p>
            <a:pPr lvl="1"/>
            <a:r>
              <a:rPr lang="en-SG" sz="700" dirty="0"/>
              <a:t>- Classification - &gt; BCE (Binary Cross Entropy)</a:t>
            </a:r>
          </a:p>
          <a:p>
            <a:endParaRPr lang="en-SG" sz="7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E73F6C-06E8-1C5C-1639-157A6FAE015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8917048" y="2866086"/>
            <a:ext cx="3093766" cy="11695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6829A1-6A98-63B3-C382-3569A8B158C5}"/>
              </a:ext>
            </a:extLst>
          </p:cNvPr>
          <p:cNvSpPr txBox="1"/>
          <p:nvPr/>
        </p:nvSpPr>
        <p:spPr>
          <a:xfrm>
            <a:off x="9063317" y="4082694"/>
            <a:ext cx="302238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700" dirty="0"/>
              <a:t>Backpropagation – Gradient Descent</a:t>
            </a:r>
          </a:p>
          <a:p>
            <a:r>
              <a:rPr lang="en-SG" sz="700" dirty="0"/>
              <a:t>- Fundamental algorithm for training NN</a:t>
            </a:r>
          </a:p>
          <a:p>
            <a:pPr algn="l"/>
            <a:r>
              <a:rPr lang="en-SG" sz="700" dirty="0"/>
              <a:t>- Learning rate 𝛼, magnitude of adaptation model weight at </a:t>
            </a:r>
            <a:r>
              <a:rPr lang="en-SG" sz="700" dirty="0" err="1"/>
              <a:t>ea</a:t>
            </a:r>
            <a:r>
              <a:rPr lang="en-SG" sz="700" dirty="0"/>
              <a:t> iteration</a:t>
            </a:r>
            <a:endParaRPr lang="en-SG" sz="1800" b="0" i="0" u="none" strike="noStrike" baseline="0" dirty="0">
              <a:solidFill>
                <a:srgbClr val="000000"/>
              </a:solidFill>
              <a:latin typeface="Cambria Math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214FB5-DDFD-6B60-B435-2FD03CE17529}"/>
              </a:ext>
            </a:extLst>
          </p:cNvPr>
          <p:cNvSpPr txBox="1"/>
          <p:nvPr/>
        </p:nvSpPr>
        <p:spPr>
          <a:xfrm>
            <a:off x="9063317" y="5408403"/>
            <a:ext cx="302238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700" dirty="0"/>
              <a:t>Activation Function, introduce non-linearity and encourage model learning complex relationship and representations from input data</a:t>
            </a:r>
          </a:p>
          <a:p>
            <a:r>
              <a:rPr lang="en-SG" sz="700" dirty="0"/>
              <a:t>- e.g. </a:t>
            </a:r>
            <a:r>
              <a:rPr lang="en-SG" sz="700" dirty="0" err="1"/>
              <a:t>ReLU</a:t>
            </a:r>
            <a:r>
              <a:rPr lang="en-SG" sz="700" dirty="0"/>
              <a:t>, Sigmoid,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9F33F8-3886-FBC9-0A9E-49CEB2A6674B}"/>
              </a:ext>
            </a:extLst>
          </p:cNvPr>
          <p:cNvSpPr txBox="1"/>
          <p:nvPr/>
        </p:nvSpPr>
        <p:spPr>
          <a:xfrm>
            <a:off x="0" y="6573360"/>
            <a:ext cx="302238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700" dirty="0"/>
              <a:t>CNN (Convolutional Neural Network)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51033-C342-4968-A11C-29ECB88548D9}"/>
              </a:ext>
            </a:extLst>
          </p:cNvPr>
          <p:cNvSpPr txBox="1"/>
          <p:nvPr/>
        </p:nvSpPr>
        <p:spPr>
          <a:xfrm>
            <a:off x="8988427" y="6409260"/>
            <a:ext cx="30223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700" dirty="0"/>
              <a:t>Bias Error – Difference between predicted and actual data points</a:t>
            </a:r>
          </a:p>
          <a:p>
            <a:r>
              <a:rPr lang="en-SG" sz="700" dirty="0"/>
              <a:t>Variance Error – High VE = overly complex and capture noise in training data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383D915-23BC-A60D-10B3-2F1D5A04F1F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8379960" y="4526903"/>
            <a:ext cx="1532030" cy="7815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FC51308-B4A2-72B9-D901-466FE5F463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9470" y="4490953"/>
            <a:ext cx="2041344" cy="71046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5BCF87B-A491-E681-BB23-063C937C61D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9110635" y="5883603"/>
            <a:ext cx="2734420" cy="4659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A751347-D1E0-DE21-1193-4120B95C2CCB}"/>
              </a:ext>
            </a:extLst>
          </p:cNvPr>
          <p:cNvSpPr txBox="1"/>
          <p:nvPr/>
        </p:nvSpPr>
        <p:spPr>
          <a:xfrm>
            <a:off x="64644" y="94796"/>
            <a:ext cx="3022387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700" dirty="0"/>
              <a:t>Predictive Modelling Techniques</a:t>
            </a:r>
          </a:p>
          <a:p>
            <a:r>
              <a:rPr lang="en-SG" sz="700" dirty="0"/>
              <a:t>- Linear Regression</a:t>
            </a:r>
          </a:p>
          <a:p>
            <a:r>
              <a:rPr lang="en-SG" sz="700" dirty="0"/>
              <a:t>- Logistic Regression</a:t>
            </a:r>
          </a:p>
          <a:p>
            <a:r>
              <a:rPr lang="en-SG" sz="700" dirty="0"/>
              <a:t>- Decision Tree</a:t>
            </a:r>
          </a:p>
          <a:p>
            <a:r>
              <a:rPr lang="en-SG" sz="700" dirty="0"/>
              <a:t>- Neural Network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7B97D60-DD64-C849-897C-D14CDEE39664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4914609" y="68841"/>
            <a:ext cx="1828145" cy="80960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3565FFAE-7667-BA33-F724-0B0FADBECB1C}"/>
              </a:ext>
            </a:extLst>
          </p:cNvPr>
          <p:cNvGrpSpPr/>
          <p:nvPr/>
        </p:nvGrpSpPr>
        <p:grpSpPr>
          <a:xfrm>
            <a:off x="7839428" y="5857845"/>
            <a:ext cx="1142356" cy="937570"/>
            <a:chOff x="7839428" y="5857845"/>
            <a:chExt cx="1142356" cy="93757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AD7373B-5421-198F-4E05-0C52B3CF59D0}"/>
                </a:ext>
              </a:extLst>
            </p:cNvPr>
            <p:cNvGrpSpPr/>
            <p:nvPr/>
          </p:nvGrpSpPr>
          <p:grpSpPr>
            <a:xfrm>
              <a:off x="7839428" y="5991882"/>
              <a:ext cx="1077620" cy="803533"/>
              <a:chOff x="5348183" y="2315467"/>
              <a:chExt cx="2981741" cy="2223350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2587B50-59DB-8044-189E-5C24D9E7B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48183" y="2319182"/>
                <a:ext cx="1495634" cy="2219635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7EF8CEEE-8E8D-DE48-BF7F-21B473813A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43817" y="2315467"/>
                <a:ext cx="1486107" cy="2162477"/>
              </a:xfrm>
              <a:prstGeom prst="rect">
                <a:avLst/>
              </a:prstGeom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0CD0E33-FB7A-2AED-AEFE-3F6E68D5C11A}"/>
                </a:ext>
              </a:extLst>
            </p:cNvPr>
            <p:cNvSpPr txBox="1"/>
            <p:nvPr/>
          </p:nvSpPr>
          <p:spPr>
            <a:xfrm>
              <a:off x="8315224" y="5857845"/>
              <a:ext cx="66656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sz="700" dirty="0"/>
                <a:t>Overtraining</a:t>
              </a: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A581E3D2-1ADD-875D-ADED-00395E459B96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</a:blip>
          <a:stretch>
            <a:fillRect/>
          </a:stretch>
        </p:blipFill>
        <p:spPr>
          <a:xfrm>
            <a:off x="4144140" y="3748508"/>
            <a:ext cx="2109192" cy="57425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3071F93-1671-817D-CF0A-EE05EC140C10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35000"/>
          </a:blip>
          <a:stretch>
            <a:fillRect/>
          </a:stretch>
        </p:blipFill>
        <p:spPr>
          <a:xfrm>
            <a:off x="4144139" y="2958111"/>
            <a:ext cx="2109192" cy="71195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BE08A6E-F6DC-19C7-54B3-7DFE3F60E338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</a:blip>
          <a:stretch>
            <a:fillRect/>
          </a:stretch>
        </p:blipFill>
        <p:spPr>
          <a:xfrm>
            <a:off x="3989147" y="4595531"/>
            <a:ext cx="3371375" cy="132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5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B85DBDA-3A12-819D-9DAD-2AE5C54733E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88764" y="2893564"/>
            <a:ext cx="1003542" cy="6265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BE8577-87F4-3C4D-03F5-84BC40692B3B}"/>
              </a:ext>
            </a:extLst>
          </p:cNvPr>
          <p:cNvSpPr txBox="1"/>
          <p:nvPr/>
        </p:nvSpPr>
        <p:spPr>
          <a:xfrm>
            <a:off x="64259" y="79349"/>
            <a:ext cx="25811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700" dirty="0"/>
              <a:t>Text Analytics (aka Text Mining)</a:t>
            </a:r>
          </a:p>
          <a:p>
            <a:r>
              <a:rPr lang="en-SG" sz="700" dirty="0"/>
              <a:t>- Derive insights, trends and patterns from unstructured text data</a:t>
            </a:r>
          </a:p>
          <a:p>
            <a:r>
              <a:rPr lang="en-SG" sz="700" dirty="0"/>
              <a:t>- Transform unstructured text -&gt; structured numerical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B76229-2A23-5C22-2C02-87EC960C4EBB}"/>
              </a:ext>
            </a:extLst>
          </p:cNvPr>
          <p:cNvSpPr txBox="1"/>
          <p:nvPr/>
        </p:nvSpPr>
        <p:spPr>
          <a:xfrm>
            <a:off x="64259" y="604289"/>
            <a:ext cx="3300904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700" u="sng" dirty="0"/>
              <a:t>Text Data Pre-processing (Vectorization Methods)</a:t>
            </a:r>
          </a:p>
          <a:p>
            <a:r>
              <a:rPr lang="en-SG" sz="700" dirty="0"/>
              <a:t>- Tagging, selection/extraction of parts</a:t>
            </a:r>
          </a:p>
          <a:p>
            <a:pPr marL="268288" lvl="1" indent="188913"/>
            <a:r>
              <a:rPr lang="en-SG" sz="700" dirty="0"/>
              <a:t>- &lt;DOC&gt;, &lt;SUBJECT&gt;, &lt;TOPIC&gt; in XML</a:t>
            </a:r>
          </a:p>
          <a:p>
            <a:pPr marL="447675" lvl="1"/>
            <a:r>
              <a:rPr lang="en-SG" sz="700" dirty="0"/>
              <a:t>- Attribute-value pair in JSON</a:t>
            </a:r>
          </a:p>
          <a:p>
            <a:r>
              <a:rPr lang="en-SG" sz="700" dirty="0"/>
              <a:t>- Tokenization, splitting text into individual units (Tokens)</a:t>
            </a:r>
          </a:p>
          <a:p>
            <a:pPr lvl="1"/>
            <a:r>
              <a:rPr lang="en-SG" sz="700" dirty="0"/>
              <a:t>- Identifying token delimiters (space, tab, punctuations etc)</a:t>
            </a:r>
          </a:p>
          <a:p>
            <a:pPr lvl="1"/>
            <a:r>
              <a:rPr lang="en-SG" sz="700" dirty="0"/>
              <a:t>- Unigram, bigram, trigram models</a:t>
            </a:r>
          </a:p>
          <a:p>
            <a:r>
              <a:rPr lang="en-SG" sz="700" dirty="0"/>
              <a:t>- Case Lowering, case normalization</a:t>
            </a:r>
          </a:p>
          <a:p>
            <a:r>
              <a:rPr lang="en-SG" sz="700" dirty="0"/>
              <a:t>- Stemming/Lemmatization</a:t>
            </a:r>
          </a:p>
          <a:p>
            <a:pPr lvl="1"/>
            <a:r>
              <a:rPr lang="en-SG" sz="700" dirty="0"/>
              <a:t>- Inflectional Stemming, (Lemmatization), prefix/suffix removal</a:t>
            </a:r>
          </a:p>
          <a:p>
            <a:pPr lvl="1"/>
            <a:r>
              <a:rPr lang="en-SG" sz="700" dirty="0"/>
              <a:t>- Derivational Stemming, reduce to lexical/sematic root via affix removal</a:t>
            </a:r>
          </a:p>
          <a:p>
            <a:r>
              <a:rPr lang="en-SG" sz="700" dirty="0"/>
              <a:t>- </a:t>
            </a:r>
            <a:r>
              <a:rPr lang="en-SG" sz="700" dirty="0" err="1"/>
              <a:t>Stopword</a:t>
            </a:r>
            <a:r>
              <a:rPr lang="en-SG" sz="700" dirty="0"/>
              <a:t> removal (conjunctions, prepositions, pronouns etc)</a:t>
            </a:r>
          </a:p>
          <a:p>
            <a:r>
              <a:rPr lang="en-SG" sz="700" dirty="0"/>
              <a:t>- Punctuation removal</a:t>
            </a:r>
          </a:p>
          <a:p>
            <a:r>
              <a:rPr lang="en-SG" sz="700" dirty="0"/>
              <a:t>- Numeric removal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A33F76-EC2B-3F57-18C5-45288C10EC57}"/>
              </a:ext>
            </a:extLst>
          </p:cNvPr>
          <p:cNvSpPr txBox="1"/>
          <p:nvPr/>
        </p:nvSpPr>
        <p:spPr>
          <a:xfrm>
            <a:off x="3186024" y="6473865"/>
            <a:ext cx="482856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700" dirty="0"/>
              <a:t>Terminology</a:t>
            </a:r>
          </a:p>
          <a:p>
            <a:r>
              <a:rPr lang="en-SG" sz="700" dirty="0"/>
              <a:t>Corpus – single collection of text </a:t>
            </a:r>
            <a:r>
              <a:rPr lang="en-SG" sz="700" dirty="0" err="1"/>
              <a:t>eg.</a:t>
            </a:r>
            <a:r>
              <a:rPr lang="en-SG" sz="700" dirty="0"/>
              <a:t> Text Document (Corpora is plural)</a:t>
            </a:r>
          </a:p>
          <a:p>
            <a:r>
              <a:rPr lang="en-SG" sz="700" dirty="0"/>
              <a:t>Syntax – set of rules/principles govern arrangement and structure of words/phrases to create sentence/expression in language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5BB52E-2EE1-BF21-9D7A-7C703CF37D9E}"/>
              </a:ext>
            </a:extLst>
          </p:cNvPr>
          <p:cNvSpPr txBox="1"/>
          <p:nvPr/>
        </p:nvSpPr>
        <p:spPr>
          <a:xfrm>
            <a:off x="64259" y="2314169"/>
            <a:ext cx="27238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700" dirty="0"/>
              <a:t>TDM – term-document matrix</a:t>
            </a:r>
          </a:p>
          <a:p>
            <a:r>
              <a:rPr lang="en-SG" sz="700" dirty="0"/>
              <a:t>- Binary (Present/Absent)</a:t>
            </a:r>
          </a:p>
          <a:p>
            <a:r>
              <a:rPr lang="en-SG" sz="700" dirty="0"/>
              <a:t>- Frequency-based</a:t>
            </a:r>
          </a:p>
          <a:p>
            <a:pPr lvl="1"/>
            <a:r>
              <a:rPr lang="en-SG" sz="700" dirty="0"/>
              <a:t>- Global Frequency, no. of times term appears in corpora</a:t>
            </a:r>
          </a:p>
          <a:p>
            <a:pPr lvl="1"/>
            <a:r>
              <a:rPr lang="en-SG" sz="700" dirty="0"/>
              <a:t>- Document Frequency, no. of docs contain term</a:t>
            </a:r>
          </a:p>
          <a:p>
            <a:r>
              <a:rPr lang="en-SG" sz="700" dirty="0"/>
              <a:t>- </a:t>
            </a:r>
            <a:r>
              <a:rPr lang="en-SG" sz="700" dirty="0" err="1"/>
              <a:t>Wordcloud</a:t>
            </a:r>
            <a:endParaRPr lang="en-SG" sz="7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16AFC6D-6E48-22E9-1122-646EE39EBB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477982" y="2110957"/>
            <a:ext cx="1490276" cy="6064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992077F-41B7-686E-15AD-0C85B3316C5C}"/>
              </a:ext>
            </a:extLst>
          </p:cNvPr>
          <p:cNvSpPr txBox="1"/>
          <p:nvPr/>
        </p:nvSpPr>
        <p:spPr>
          <a:xfrm>
            <a:off x="116070" y="3545276"/>
            <a:ext cx="100860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700" dirty="0"/>
              <a:t>Normalised Frequency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4A09A32-A196-30A5-1DA8-AE1A7AC0C2F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1110414" y="3559297"/>
            <a:ext cx="1844390" cy="18603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CCD6949-505B-73DA-B315-846ED00F4BBB}"/>
              </a:ext>
            </a:extLst>
          </p:cNvPr>
          <p:cNvSpPr txBox="1"/>
          <p:nvPr/>
        </p:nvSpPr>
        <p:spPr>
          <a:xfrm>
            <a:off x="116070" y="3816363"/>
            <a:ext cx="240161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700" dirty="0" err="1"/>
              <a:t>tf-idf</a:t>
            </a:r>
            <a:r>
              <a:rPr lang="en-SG" sz="700" dirty="0"/>
              <a:t> (Inverse Document Frequency)</a:t>
            </a:r>
          </a:p>
          <a:p>
            <a:r>
              <a:rPr lang="en-SG" sz="700" dirty="0"/>
              <a:t>- word appear in many documents -&gt; unimportant</a:t>
            </a:r>
          </a:p>
          <a:p>
            <a:r>
              <a:rPr lang="en-SG" sz="700" dirty="0"/>
              <a:t>- word is unique and appears in few documents -&gt; important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5E442F7-8C22-C201-7E45-B7BC2321CBF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242300" y="4278885"/>
            <a:ext cx="1900012" cy="88067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B9E0990-F9BA-883C-6E2C-4AB1067D84A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2645415" y="3811590"/>
            <a:ext cx="2166536" cy="133274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24D5E16-F574-77D1-2216-4A0C425B50D9}"/>
              </a:ext>
            </a:extLst>
          </p:cNvPr>
          <p:cNvSpPr txBox="1"/>
          <p:nvPr/>
        </p:nvSpPr>
        <p:spPr>
          <a:xfrm>
            <a:off x="61820" y="5215370"/>
            <a:ext cx="474360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700" dirty="0"/>
              <a:t>Word Embedding - individual words as vectors</a:t>
            </a:r>
          </a:p>
          <a:p>
            <a:r>
              <a:rPr lang="en-SG" sz="700" dirty="0"/>
              <a:t>- </a:t>
            </a:r>
            <a:r>
              <a:rPr lang="en-US" sz="700" dirty="0"/>
              <a:t>Words with similar meanings or contexts are represented as vectors that are closer together in this high-dimensional space</a:t>
            </a:r>
          </a:p>
          <a:p>
            <a:r>
              <a:rPr lang="en-US" sz="700" dirty="0"/>
              <a:t>- Word2Vec and </a:t>
            </a:r>
            <a:r>
              <a:rPr lang="en-US" sz="700" dirty="0" err="1"/>
              <a:t>GloVe</a:t>
            </a:r>
            <a:endParaRPr lang="en-US" sz="700" dirty="0"/>
          </a:p>
          <a:p>
            <a:r>
              <a:rPr lang="en-US" sz="700" dirty="0"/>
              <a:t>- e.g. "King" - "Man" + "Woman" results in a vector close to "Queen."</a:t>
            </a:r>
            <a:endParaRPr lang="en-SG" sz="700" dirty="0"/>
          </a:p>
          <a:p>
            <a:endParaRPr lang="en-SG" sz="700" dirty="0"/>
          </a:p>
          <a:p>
            <a:r>
              <a:rPr lang="en-SG" sz="700" dirty="0"/>
              <a:t>Document Embedding – entire documents</a:t>
            </a:r>
          </a:p>
          <a:p>
            <a:r>
              <a:rPr lang="en-SG" sz="700" dirty="0"/>
              <a:t>- capture overall context and semantics</a:t>
            </a:r>
          </a:p>
          <a:p>
            <a:r>
              <a:rPr lang="en-SG" sz="700" dirty="0"/>
              <a:t>- Doc2Vec</a:t>
            </a:r>
          </a:p>
          <a:p>
            <a:r>
              <a:rPr lang="en-SG" sz="700" dirty="0"/>
              <a:t>- </a:t>
            </a:r>
            <a:r>
              <a:rPr lang="en-SG" sz="700" dirty="0" err="1"/>
              <a:t>eg</a:t>
            </a:r>
            <a:r>
              <a:rPr lang="en-SG" sz="700" dirty="0"/>
              <a:t>, </a:t>
            </a:r>
            <a:r>
              <a:rPr lang="en-US" sz="700" dirty="0"/>
              <a:t>Two similar reviews about a movie may have document embeddings that are close in the vector space.</a:t>
            </a:r>
            <a:endParaRPr lang="en-SG" sz="700" dirty="0"/>
          </a:p>
          <a:p>
            <a:endParaRPr lang="en-SG" sz="700" dirty="0"/>
          </a:p>
          <a:p>
            <a:r>
              <a:rPr lang="en-SG" sz="700" dirty="0"/>
              <a:t>Contextual Embedding - </a:t>
            </a:r>
            <a:r>
              <a:rPr lang="en-US" sz="700" dirty="0"/>
              <a:t>surrounding context of a word within a sentence</a:t>
            </a:r>
            <a:endParaRPr lang="en-SG" sz="700" dirty="0"/>
          </a:p>
          <a:p>
            <a:r>
              <a:rPr lang="en-SG" sz="700" dirty="0"/>
              <a:t>- </a:t>
            </a:r>
            <a:r>
              <a:rPr lang="en-US" sz="700" dirty="0"/>
              <a:t>more context-aware representations compared to traditional word embeddings</a:t>
            </a:r>
          </a:p>
          <a:p>
            <a:r>
              <a:rPr lang="en-US" sz="700" dirty="0"/>
              <a:t>- </a:t>
            </a:r>
            <a:r>
              <a:rPr lang="en-US" sz="700" dirty="0" err="1"/>
              <a:t>ELMo</a:t>
            </a:r>
            <a:endParaRPr lang="en-US" sz="700" dirty="0"/>
          </a:p>
          <a:p>
            <a:r>
              <a:rPr lang="en-US" sz="700" dirty="0"/>
              <a:t>- e.g. bat (flying mammal or sports equipment), table (furniture or </a:t>
            </a:r>
            <a:r>
              <a:rPr lang="en-US" sz="700" dirty="0" err="1"/>
              <a:t>dataframe</a:t>
            </a:r>
            <a:r>
              <a:rPr lang="en-US" sz="700"/>
              <a:t>)</a:t>
            </a:r>
            <a:endParaRPr lang="en-SG" sz="7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BFC142A-AB0E-3E66-AFCA-B79C91F32EC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2080576" y="462713"/>
            <a:ext cx="887682" cy="6064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72248A-8DC9-1AA9-32AA-ED157AF71D58}"/>
              </a:ext>
            </a:extLst>
          </p:cNvPr>
          <p:cNvSpPr txBox="1"/>
          <p:nvPr/>
        </p:nvSpPr>
        <p:spPr>
          <a:xfrm>
            <a:off x="3365163" y="79349"/>
            <a:ext cx="37032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700" dirty="0"/>
              <a:t>Text Categorization</a:t>
            </a:r>
          </a:p>
          <a:p>
            <a:r>
              <a:rPr lang="en-SG" sz="700" dirty="0"/>
              <a:t>- </a:t>
            </a:r>
            <a:r>
              <a:rPr lang="en-US" sz="700" dirty="0"/>
              <a:t>automatically assigning predefined categories or labels to textual documents based on content</a:t>
            </a:r>
          </a:p>
          <a:p>
            <a:r>
              <a:rPr lang="en-SG" sz="700" dirty="0"/>
              <a:t>Hard Classification – uniquely into 2 or more categories</a:t>
            </a:r>
          </a:p>
          <a:p>
            <a:r>
              <a:rPr lang="en-SG" sz="700" dirty="0"/>
              <a:t>Soft Classification – one or more categories per document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08FFD9-8D19-BB02-E2DC-C3ED39633FF7}"/>
              </a:ext>
            </a:extLst>
          </p:cNvPr>
          <p:cNvSpPr txBox="1"/>
          <p:nvPr/>
        </p:nvSpPr>
        <p:spPr>
          <a:xfrm>
            <a:off x="3365163" y="680400"/>
            <a:ext cx="15654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u="sng" dirty="0"/>
              <a:t>Generative Classifiers</a:t>
            </a:r>
          </a:p>
          <a:p>
            <a:r>
              <a:rPr lang="en-US" sz="700" b="1" dirty="0"/>
              <a:t>Naïve Bayes Model</a:t>
            </a:r>
          </a:p>
          <a:p>
            <a:r>
              <a:rPr lang="en-US" sz="700" dirty="0"/>
              <a:t>- Probabilistic approach</a:t>
            </a:r>
          </a:p>
          <a:p>
            <a:r>
              <a:rPr lang="en-US" sz="700" dirty="0"/>
              <a:t>-   probability of belonging to a specific class by considering the likelihood of its features given that class and the prior probability of the class itself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F851A0-0FC1-57C7-E315-9D7FC4E87FF6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</a:blip>
          <a:stretch>
            <a:fillRect/>
          </a:stretch>
        </p:blipFill>
        <p:spPr>
          <a:xfrm>
            <a:off x="4934886" y="727473"/>
            <a:ext cx="958913" cy="193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91A563-C1EC-6A0A-B49A-8A319D249F4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5033757" y="1021460"/>
            <a:ext cx="1720083" cy="7626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368F87-C37F-2C7B-4377-CD47F39B21BD}"/>
              </a:ext>
            </a:extLst>
          </p:cNvPr>
          <p:cNvSpPr txBox="1"/>
          <p:nvPr/>
        </p:nvSpPr>
        <p:spPr>
          <a:xfrm>
            <a:off x="3343209" y="1725372"/>
            <a:ext cx="15654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u="sng" dirty="0"/>
              <a:t>Discriminative Classifiers</a:t>
            </a:r>
          </a:p>
          <a:p>
            <a:r>
              <a:rPr lang="en-US" sz="700" b="1" dirty="0"/>
              <a:t>Decision Tree Classifiers</a:t>
            </a:r>
          </a:p>
          <a:p>
            <a:r>
              <a:rPr lang="en-US" sz="700" dirty="0"/>
              <a:t>- Information gain</a:t>
            </a:r>
          </a:p>
          <a:p>
            <a:endParaRPr lang="en-US" sz="700" dirty="0"/>
          </a:p>
          <a:p>
            <a:r>
              <a:rPr lang="en-US" sz="700" b="1" dirty="0" err="1"/>
              <a:t>Rocchio</a:t>
            </a:r>
            <a:r>
              <a:rPr lang="en-US" sz="700" b="1" dirty="0"/>
              <a:t> Classifiers</a:t>
            </a:r>
          </a:p>
          <a:p>
            <a:r>
              <a:rPr lang="en-US" sz="700" dirty="0"/>
              <a:t>- profile vector</a:t>
            </a:r>
          </a:p>
          <a:p>
            <a:endParaRPr lang="en-US" sz="700" dirty="0"/>
          </a:p>
          <a:p>
            <a:r>
              <a:rPr lang="en-US" sz="700" b="1" dirty="0"/>
              <a:t>Support Vector Machines</a:t>
            </a:r>
          </a:p>
          <a:p>
            <a:r>
              <a:rPr lang="en-US" sz="700" dirty="0"/>
              <a:t>-  divide term space in hyperplanes</a:t>
            </a:r>
          </a:p>
          <a:p>
            <a:r>
              <a:rPr lang="en-US" sz="700" dirty="0"/>
              <a:t>- widest separation is selected as </a:t>
            </a:r>
            <a:r>
              <a:rPr lang="en-US" sz="700" dirty="0" err="1"/>
              <a:t>classifers</a:t>
            </a:r>
            <a:endParaRPr lang="en-US" sz="700" dirty="0"/>
          </a:p>
          <a:p>
            <a:endParaRPr lang="en-SG" sz="7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0F9859F-4FC6-623C-49A9-C703A34E210B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5000"/>
          </a:blip>
          <a:stretch>
            <a:fillRect/>
          </a:stretch>
        </p:blipFill>
        <p:spPr>
          <a:xfrm>
            <a:off x="4297610" y="1764018"/>
            <a:ext cx="1720082" cy="79841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C0BD259-3087-A44B-A167-00EE805D7C29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35000"/>
          </a:blip>
          <a:stretch>
            <a:fillRect/>
          </a:stretch>
        </p:blipFill>
        <p:spPr>
          <a:xfrm>
            <a:off x="2732914" y="2415210"/>
            <a:ext cx="645092" cy="67716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1AA385A-E36C-0CA9-94C8-95AA601A5870}"/>
              </a:ext>
            </a:extLst>
          </p:cNvPr>
          <p:cNvSpPr txBox="1"/>
          <p:nvPr/>
        </p:nvSpPr>
        <p:spPr>
          <a:xfrm>
            <a:off x="3343209" y="3044540"/>
            <a:ext cx="1565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Evaluating/Comparing </a:t>
            </a:r>
            <a:r>
              <a:rPr lang="en-US" sz="700" dirty="0" err="1"/>
              <a:t>Classfiers</a:t>
            </a:r>
            <a:endParaRPr lang="en-US" sz="700" dirty="0"/>
          </a:p>
          <a:p>
            <a:r>
              <a:rPr lang="en-US" sz="700" dirty="0"/>
              <a:t>- Add semantics</a:t>
            </a:r>
          </a:p>
          <a:p>
            <a:r>
              <a:rPr lang="en-US" sz="700" dirty="0"/>
              <a:t>- Add cost function</a:t>
            </a:r>
          </a:p>
          <a:p>
            <a:r>
              <a:rPr lang="en-SG" sz="700" dirty="0"/>
              <a:t>- Essentially </a:t>
            </a:r>
            <a:r>
              <a:rPr lang="en-SG" sz="700" dirty="0" err="1"/>
              <a:t>wrt</a:t>
            </a:r>
            <a:r>
              <a:rPr lang="en-SG" sz="700" dirty="0"/>
              <a:t> business context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1FCAD3-CCA6-FD4A-BCCD-823FE1D1035C}"/>
              </a:ext>
            </a:extLst>
          </p:cNvPr>
          <p:cNvSpPr txBox="1"/>
          <p:nvPr/>
        </p:nvSpPr>
        <p:spPr>
          <a:xfrm>
            <a:off x="7236122" y="1030931"/>
            <a:ext cx="38890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" dirty="0"/>
              <a:t>Text </a:t>
            </a:r>
            <a:r>
              <a:rPr lang="en-US" sz="700" dirty="0"/>
              <a:t>Clustering</a:t>
            </a:r>
          </a:p>
          <a:p>
            <a:r>
              <a:rPr lang="en-US" sz="700" dirty="0"/>
              <a:t>-  groups similar documents together based on their content, without predefined categories or labels</a:t>
            </a:r>
          </a:p>
          <a:p>
            <a:endParaRPr lang="en-US" sz="700" dirty="0"/>
          </a:p>
          <a:p>
            <a:r>
              <a:rPr lang="en-US" sz="700" dirty="0"/>
              <a:t>Single Value Decomposition (SVD)</a:t>
            </a:r>
          </a:p>
          <a:p>
            <a:endParaRPr lang="en-US" sz="700" dirty="0"/>
          </a:p>
          <a:p>
            <a:r>
              <a:rPr lang="en-US" sz="700" dirty="0"/>
              <a:t>Topic Modelling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4F58FEC-37C6-37A3-A9F6-37AEFB111188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35000"/>
          </a:blip>
          <a:stretch>
            <a:fillRect/>
          </a:stretch>
        </p:blipFill>
        <p:spPr>
          <a:xfrm>
            <a:off x="9158648" y="41523"/>
            <a:ext cx="2421354" cy="112209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2FF9D9D-F043-B76C-0CF7-C51BE7779390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50000"/>
          </a:blip>
          <a:stretch>
            <a:fillRect/>
          </a:stretch>
        </p:blipFill>
        <p:spPr>
          <a:xfrm>
            <a:off x="7236122" y="31069"/>
            <a:ext cx="1565424" cy="949519"/>
          </a:xfrm>
          <a:prstGeom prst="rect">
            <a:avLst/>
          </a:prstGeom>
        </p:spPr>
      </p:pic>
      <p:sp>
        <p:nvSpPr>
          <p:cNvPr id="13" name="Rectangle 4">
            <a:extLst>
              <a:ext uri="{FF2B5EF4-FFF2-40B4-BE49-F238E27FC236}">
                <a16:creationId xmlns:a16="http://schemas.microsoft.com/office/drawing/2014/main" id="{4F7F7D4F-E5A6-2FDA-B6C8-AECE7F7E15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5743" y="2598316"/>
            <a:ext cx="2302803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2E75B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Information Retrieval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Process of querying/retrieval of query results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1" i="0" u="none" strike="noStrike" cap="none" normalizeH="0" baseline="0" dirty="0">
              <a:ln>
                <a:noFill/>
              </a:ln>
              <a:solidFill>
                <a:srgbClr val="2E75B5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2E75B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1" i="0" u="none" strike="noStrike" cap="none" normalizeH="0" baseline="0" dirty="0">
              <a:ln>
                <a:noFill/>
              </a:ln>
              <a:solidFill>
                <a:srgbClr val="2E75B5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2E75B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Information Extraction (IE)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Process of automatic identification and extraction of structured information from query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ornatural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language documents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Information can be drilled down into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o"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Entity/Concept/Named Entities (NEs) </a:t>
            </a:r>
          </a:p>
          <a:p>
            <a:pPr marL="457200" marR="0" lvl="1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Identified via Named Entity Recognition (person, organization, location, money, date, time &amp; percentages) </a:t>
            </a:r>
          </a:p>
          <a:p>
            <a:pPr marL="457200" marR="0" lvl="1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Turn verbose text data into more compact structural form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o"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Attribute </a:t>
            </a:r>
          </a:p>
          <a:p>
            <a:pPr marL="457200" marR="0" lvl="1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Property of an entity (name, height, type)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o"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Fact/Relationship </a:t>
            </a:r>
          </a:p>
          <a:p>
            <a:pPr marL="457200" marR="0" lvl="1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Identified via Relation Extraction (child-of, parent-of, staff-of) </a:t>
            </a:r>
          </a:p>
          <a:p>
            <a:pPr marL="457200" marR="0" lvl="1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Predicate about an entity </a:t>
            </a:r>
          </a:p>
          <a:p>
            <a:pPr marL="457200" marR="0" lvl="1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Relationship between 2 entities </a:t>
            </a:r>
          </a:p>
          <a:p>
            <a:pPr marL="914400" marR="0" lvl="2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Expressed as RDF (Resource Description Framework) triple </a:t>
            </a:r>
          </a:p>
          <a:p>
            <a:pPr marL="914400" marR="0" lvl="2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Subject(entity)-predicate(relation)-object(entity)       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o"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Event </a:t>
            </a:r>
          </a:p>
          <a:p>
            <a:pPr marL="457200" marR="0" lvl="1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Identified via Event Extraction </a:t>
            </a:r>
          </a:p>
          <a:p>
            <a:pPr marL="457200" marR="0" lvl="1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Events which entities participate, temporal expressions </a:t>
            </a:r>
          </a:p>
          <a:p>
            <a:pPr marL="457200" marR="0" lvl="1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Domain/task specific, usually verbs                         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04274765-9CC1-4BAA-1535-2ECD361FE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531" y="5570568"/>
            <a:ext cx="1238267" cy="26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06957DA-06B2-0032-5857-415AEA2B8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931" y="6239940"/>
            <a:ext cx="1402642" cy="24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7">
            <a:extLst>
              <a:ext uri="{FF2B5EF4-FFF2-40B4-BE49-F238E27FC236}">
                <a16:creationId xmlns:a16="http://schemas.microsoft.com/office/drawing/2014/main" id="{F591264A-500C-0693-E9E4-3458A99D7D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0949" y="1364769"/>
            <a:ext cx="1887183" cy="420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2E75B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Approaches to building IE System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endParaRPr kumimoji="0" lang="en-US" altLang="en-US" sz="700" b="1" i="0" u="none" strike="noStrike" cap="none" normalizeH="0" baseline="0" dirty="0">
              <a:ln>
                <a:noFill/>
              </a:ln>
              <a:solidFill>
                <a:srgbClr val="5B9BD5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Rule-based Systems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Hand code by Linguist (Domain input) 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Iterative method 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Slow but good results 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Good for static corpus and well defined limited domains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endParaRPr kumimoji="0" lang="en-US" altLang="en-US" sz="700" b="1" i="0" u="none" strike="noStrike" cap="none" normalizeH="0" baseline="0" dirty="0">
              <a:ln>
                <a:noFill/>
              </a:ln>
              <a:solidFill>
                <a:srgbClr val="5B9BD5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Machine learning-based Systems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Start w well-annotated corpus 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Derive Model depending on Method </a:t>
            </a:r>
          </a:p>
          <a:p>
            <a:pPr marL="457200" marR="0" lvl="1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o"/>
              <a:tabLst/>
            </a:pP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HMM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- based on previous word, uses observed data to infer the hidden states of a system </a:t>
            </a:r>
          </a:p>
          <a:p>
            <a:pPr marL="914400" marR="0" lvl="2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Transition Probability, probability of POS tag occurring given POS tag </a:t>
            </a:r>
          </a:p>
          <a:p>
            <a:pPr marL="914400" marR="0" lvl="2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Observation Likelihoods, probability of POS tag associated w word </a:t>
            </a:r>
          </a:p>
          <a:p>
            <a:pPr marL="457200" marR="0" lvl="1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o"/>
              <a:tabLst/>
            </a:pP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CRF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(Conditional Random Fields) - based on all previous words, probabilistic model used for structured prediction tasks, such as sequence labeling and image segmentation </a:t>
            </a:r>
          </a:p>
          <a:p>
            <a:pPr marL="457200" marR="0" lvl="1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o"/>
              <a:tabLst/>
            </a:pP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SVM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- classification and regression tasks, which finds the best hyperplane that separates the data into different classes 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Language independent, no linguistic or domain knowledge 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Dependent on how well corpus is annotated 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Large training sample to get good results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Table of POS (Part-Of-Speech) Tags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        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E5E5947-AC24-E459-C030-4204CF052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7509" y="5548311"/>
            <a:ext cx="1570623" cy="115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9">
            <a:extLst>
              <a:ext uri="{FF2B5EF4-FFF2-40B4-BE49-F238E27FC236}">
                <a16:creationId xmlns:a16="http://schemas.microsoft.com/office/drawing/2014/main" id="{BB2E861A-5D61-16C6-B323-48D6FA041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7940" y="1840692"/>
            <a:ext cx="2550816" cy="4308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2E75B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How IE System works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Identify nouns, names, NEs 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Aggregate contiguous/adjacent Nes/Nouns./Names 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Lexical and Syntactic Markup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Main components of IE System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        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Tokenization 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Convert text into small units (Tokens)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US" altLang="en-US" sz="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2. POS tagging (Morphological &amp; Lexical Analysis) 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Sequence labelling via sequence model/classifier </a:t>
            </a:r>
          </a:p>
          <a:p>
            <a:pPr marL="457200" marR="0" lvl="1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o"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Rule-based - Brill </a:t>
            </a:r>
          </a:p>
          <a:p>
            <a:pPr marL="914400" marR="0" lvl="2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based on dictionary and morphological rules </a:t>
            </a:r>
          </a:p>
          <a:p>
            <a:pPr marL="457200" marR="0" lvl="1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o"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Stochastic - CLAWS, Viterbi, Baum-Welch </a:t>
            </a:r>
          </a:p>
          <a:p>
            <a:pPr marL="914400" marR="0" lvl="2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based on HMM (Hidden Markov Models) and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ngram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probabilities distribution over possible sequences of labels (HMM decoding) </a:t>
            </a:r>
          </a:p>
          <a:p>
            <a:pPr marL="914400" marR="0" lvl="2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         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3. Shallow Parsing/Chunking (Syntactic Analysis) </a:t>
            </a:r>
          </a:p>
          <a:p>
            <a:pPr marL="457200" marR="0" lvl="1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o"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Identify meaningful phrases/chunks in sentence 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Full Parsing/Parsing/Tree </a:t>
            </a:r>
          </a:p>
          <a:p>
            <a:pPr marL="457200" marR="0" lvl="1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o"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Produce full parse of sentence with syntactic functions of each word </a:t>
            </a:r>
          </a:p>
          <a:p>
            <a:pPr marL="457200" marR="0" lvl="1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o"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More info and more expensive than Shallow Parsing </a:t>
            </a:r>
          </a:p>
          <a:p>
            <a:pPr marL="457200" marR="0" lvl="1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o"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          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700" dirty="0">
                <a:latin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Co-reference Resolution </a:t>
            </a:r>
          </a:p>
          <a:p>
            <a:pPr marL="457200" marR="0" lvl="1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o"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Identify relation </a:t>
            </a:r>
          </a:p>
          <a:p>
            <a:pPr marL="457200" marR="0" lvl="1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o"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Whole-part relation </a:t>
            </a:r>
          </a:p>
          <a:p>
            <a:pPr marL="914400" marR="0" lvl="2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Determinant Entities (Pronouns) </a:t>
            </a:r>
          </a:p>
          <a:p>
            <a:pPr marL="914400" marR="0" lvl="2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Definite Descriptions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5749023-D93E-A0C3-A400-1FE69BDE3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632" y="2400808"/>
            <a:ext cx="1425518" cy="70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EC61CF8-10E3-6883-98B1-B563178FD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247" y="5329205"/>
            <a:ext cx="842421" cy="47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057D37F-8CA4-8FCB-95A9-5534C2AA05AF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 amt="35000"/>
          </a:blip>
          <a:stretch>
            <a:fillRect/>
          </a:stretch>
        </p:blipFill>
        <p:spPr>
          <a:xfrm>
            <a:off x="7541345" y="4141340"/>
            <a:ext cx="703404" cy="4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465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4443</TotalTime>
  <Words>3528</Words>
  <Application>Microsoft Office PowerPoint</Application>
  <PresentationFormat>Widescreen</PresentationFormat>
  <Paragraphs>602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Google Sans</vt:lpstr>
      <vt:lpstr>Söhne</vt:lpstr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roy lew</dc:creator>
  <cp:lastModifiedBy>roy lew</cp:lastModifiedBy>
  <cp:revision>30</cp:revision>
  <dcterms:created xsi:type="dcterms:W3CDTF">2023-07-03T13:43:41Z</dcterms:created>
  <dcterms:modified xsi:type="dcterms:W3CDTF">2023-10-18T13:52:52Z</dcterms:modified>
</cp:coreProperties>
</file>